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gif" ContentType="image/gif"/>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howSpecialPlsOnTitleSld="0"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73" r:id="rId9"/>
    <p:sldId id="263" r:id="rId10"/>
    <p:sldId id="264" r:id="rId11"/>
  </p:sldIdLst>
  <p:sldSz type="screen16x9" cy="5143500" cx="9144000"/>
  <p:notesSz cx="6858000" cy="9144000"/>
  <p:embeddedFontLst>
    <p:embeddedFont>
      <p:font typeface="Verdana" panose="020B0604030504040204" pitchFamily="34" charset="0"/>
      <p:regular r:id="rId12"/>
      <p:bold r:id="rId13"/>
      <p:italic r:id="rId14"/>
      <p:boldItalic r:id="rId15"/>
    </p:embeddedFont>
    <p:embeddedFont>
      <p:font typeface="Roboto" panose="020B0604020202020204" charset="0"/>
      <p:regular r:id="rId16"/>
      <p:bold r:id="rId17"/>
      <p:italic r:id="rId18"/>
      <p:boldItalic r:id="rId19"/>
    </p:embeddedFont>
    <p:embeddedFont>
      <p:font typeface="Calibri" panose="020F0502020204030204" pitchFamily="34" charset="0"/>
      <p:regular r:id="rId20"/>
      <p:bold r:id="rId21"/>
      <p:italic r:id="rId22"/>
      <p:boldItalic r:id="rId23"/>
    </p:embeddedFont>
    <p:embeddedFont>
      <p:font typeface="Inter" panose="020B0604020202020204" charset="0"/>
      <p:regular r:id="rId24"/>
      <p:bold r:id="rId25"/>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p:restoredTop sz="94660"/>
  </p:normalViewPr>
  <p:slideViewPr>
    <p:cSldViewPr snapToGrid="0">
      <p:cViewPr varScale="1">
        <p:scale>
          <a:sx n="68" d="100"/>
          <a:sy n="68" d="100"/>
        </p:scale>
        <p:origin x="115" y="43"/>
      </p:cViewPr>
      <p:guideLst>
        <p:guide orient="horz" pos="1008"/>
        <p:guide pos="1968"/>
        <p:guide orient="horz" pos="756"/>
        <p:guide pos="1728"/>
        <p:guide pos="2016"/>
        <p:guide orient="horz" pos="2244"/>
        <p:guide orient="horz" pos="948"/>
        <p:guide pos="1872"/>
        <p:guide pos="2544"/>
        <p:guide orient="horz" pos="2100"/>
        <p:guide orient="horz" pos="228"/>
        <p:guide orient="horz" pos="2288"/>
        <p:guide pos="1632"/>
        <p:guide pos="182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font" Target="fonts/font1.fntdata"/><Relationship Id="rId13" Type="http://schemas.openxmlformats.org/officeDocument/2006/relationships/font" Target="fonts/font2.fntdata"/><Relationship Id="rId14" Type="http://schemas.openxmlformats.org/officeDocument/2006/relationships/font" Target="fonts/font3.fntdata"/><Relationship Id="rId15" Type="http://schemas.openxmlformats.org/officeDocument/2006/relationships/font" Target="fonts/font4.fntdata"/><Relationship Id="rId16" Type="http://schemas.openxmlformats.org/officeDocument/2006/relationships/font" Target="fonts/font5.fntdata"/><Relationship Id="rId17" Type="http://schemas.openxmlformats.org/officeDocument/2006/relationships/font" Target="fonts/font6.fntdata"/><Relationship Id="rId18" Type="http://schemas.openxmlformats.org/officeDocument/2006/relationships/font" Target="fonts/font7.fntdata"/><Relationship Id="rId19" Type="http://schemas.openxmlformats.org/officeDocument/2006/relationships/font" Target="fonts/font8.fntdata"/><Relationship Id="rId20" Type="http://schemas.openxmlformats.org/officeDocument/2006/relationships/font" Target="fonts/font9.fntdata"/><Relationship Id="rId21" Type="http://schemas.openxmlformats.org/officeDocument/2006/relationships/font" Target="fonts/font10.fntdata"/><Relationship Id="rId22" Type="http://schemas.openxmlformats.org/officeDocument/2006/relationships/font" Target="fonts/font11.fntdata"/><Relationship Id="rId23" Type="http://schemas.openxmlformats.org/officeDocument/2006/relationships/font" Target="fonts/font12.fntdata"/><Relationship Id="rId24" Type="http://schemas.openxmlformats.org/officeDocument/2006/relationships/font" Target="fonts/font13.fntdata"/><Relationship Id="rId25" Type="http://schemas.openxmlformats.org/officeDocument/2006/relationships/font" Target="fonts/font14.fntdata"/><Relationship Id="rId26" Type="http://schemas.openxmlformats.org/officeDocument/2006/relationships/tableStyles" Target="tableStyles.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s>
</file>

<file path=ppt/media/image1.png>
</file>

<file path=ppt/media/image2.png>
</file>

<file path=ppt/media/image3.png>
</file>

<file path=ppt/media/image4.jpeg>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1" name="Shape 2"/>
        <p:cNvGrpSpPr/>
        <p:nvPr/>
      </p:nvGrpSpPr>
      <p:grpSpPr>
        <a:xfrm>
          <a:off x="0" y="0"/>
          <a:ext cx="0" cy="0"/>
          <a:chOff x="0" y="0"/>
          <a:chExt cx="0" cy="0"/>
        </a:xfrm>
      </p:grpSpPr>
      <p:sp>
        <p:nvSpPr>
          <p:cNvPr id="1048648" name="Google Shape;3;n"/>
          <p:cNvSpPr txBox="1">
            <a:spLocks noGrp="1"/>
          </p:cNvSpPr>
          <p:nvPr>
            <p:ph type="hdr" idx="2"/>
          </p:nvPr>
        </p:nvSpPr>
        <p:spPr>
          <a:xfrm>
            <a:off x="0" y="0"/>
            <a:ext cx="2971800" cy="457200"/>
          </a:xfrm>
          <a:prstGeom prst="rect"/>
          <a:noFill/>
          <a:ln>
            <a:noFill/>
          </a:ln>
        </p:spPr>
        <p:txBody>
          <a:bodyPr anchor="t" anchorCtr="0" bIns="45700" lIns="91425" rIns="91425" spcFirstLastPara="1" tIns="45700" wrap="square">
            <a:noAutofit/>
          </a:bodyPr>
          <a:lstStyle>
            <a:lvl1pPr algn="l" lvl="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1pPr>
            <a:lvl2pPr algn="l" lvl="1"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2pPr>
            <a:lvl3pPr algn="l" lvl="2"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3pPr>
            <a:lvl4pPr algn="l" lvl="3"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4pPr>
            <a:lvl5pPr algn="l" lvl="4"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5pPr>
            <a:lvl6pPr algn="l" lvl="5"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6pPr>
            <a:lvl7pPr algn="l" lvl="6"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7pPr>
            <a:lvl8pPr algn="l" lvl="7"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8pPr>
            <a:lvl9pPr algn="l" lvl="8"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9pPr>
          </a:lstStyle>
          <a:p/>
        </p:txBody>
      </p:sp>
      <p:sp>
        <p:nvSpPr>
          <p:cNvPr id="1048649" name="Google Shape;4;n"/>
          <p:cNvSpPr txBox="1">
            <a:spLocks noGrp="1"/>
          </p:cNvSpPr>
          <p:nvPr>
            <p:ph type="dt" idx="10"/>
          </p:nvPr>
        </p:nvSpPr>
        <p:spPr>
          <a:xfrm>
            <a:off x="3884613" y="0"/>
            <a:ext cx="2971800" cy="457200"/>
          </a:xfrm>
          <a:prstGeom prst="rect"/>
          <a:noFill/>
          <a:ln>
            <a:noFill/>
          </a:ln>
        </p:spPr>
        <p:txBody>
          <a:bodyPr anchor="t" anchorCtr="0" bIns="45700" lIns="91425" rIns="91425" spcFirstLastPara="1" tIns="45700" wrap="square">
            <a:noAutofit/>
          </a:bodyPr>
          <a:lstStyle>
            <a:lvl1pPr algn="r" lvl="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1pPr>
            <a:lvl2pPr algn="l" lvl="1"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2pPr>
            <a:lvl3pPr algn="l" lvl="2"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3pPr>
            <a:lvl4pPr algn="l" lvl="3"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4pPr>
            <a:lvl5pPr algn="l" lvl="4"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5pPr>
            <a:lvl6pPr algn="l" lvl="5"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6pPr>
            <a:lvl7pPr algn="l" lvl="6"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7pPr>
            <a:lvl8pPr algn="l" lvl="7"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8pPr>
            <a:lvl9pPr algn="l" lvl="8"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9pPr>
          </a:lstStyle>
          <a:p/>
        </p:txBody>
      </p:sp>
      <p:sp>
        <p:nvSpPr>
          <p:cNvPr id="1048650" name="Google Shape;5;n"/>
          <p:cNvSpPr>
            <a:spLocks noChangeAspect="1" noRot="1" noGrp="1"/>
          </p:cNvSpPr>
          <p:nvPr>
            <p:ph type="sldImg" idx="3"/>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651" name="Google Shape;6;n"/>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lstStyle>
            <a:lvl1pPr algn="l" indent="-228600" lvl="0" marL="4572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1pPr>
            <a:lvl2pPr algn="l" indent="-228600" lvl="1" marL="9144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2pPr>
            <a:lvl3pPr algn="l" indent="-228600" lvl="2" marL="13716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3pPr>
            <a:lvl4pPr algn="l" indent="-228600" lvl="3" marL="18288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4pPr>
            <a:lvl5pPr algn="l" indent="-228600" lvl="4" marL="22860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5pPr>
            <a:lvl6pPr algn="l" indent="-228600" lvl="5" marL="27432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6pPr>
            <a:lvl7pPr algn="l" indent="-228600" lvl="6" marL="32004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7pPr>
            <a:lvl8pPr algn="l" indent="-228600" lvl="7" marL="36576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8pPr>
            <a:lvl9pPr algn="l" indent="-228600" lvl="8" marL="411480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9pPr>
          </a:lstStyle>
          <a:p/>
        </p:txBody>
      </p:sp>
      <p:sp>
        <p:nvSpPr>
          <p:cNvPr id="1048652" name="Google Shape;7;n"/>
          <p:cNvSpPr txBox="1">
            <a:spLocks noGrp="1"/>
          </p:cNvSpPr>
          <p:nvPr>
            <p:ph type="ftr" idx="11"/>
          </p:nvPr>
        </p:nvSpPr>
        <p:spPr>
          <a:xfrm>
            <a:off x="0" y="8685213"/>
            <a:ext cx="2971800" cy="457200"/>
          </a:xfrm>
          <a:prstGeom prst="rect"/>
          <a:noFill/>
          <a:ln>
            <a:noFill/>
          </a:ln>
        </p:spPr>
        <p:txBody>
          <a:bodyPr anchor="b" anchorCtr="0" bIns="45700" lIns="91425" rIns="91425" spcFirstLastPara="1" tIns="45700" wrap="square">
            <a:noAutofit/>
          </a:bodyPr>
          <a:lstStyle>
            <a:lvl1pPr algn="l" lvl="0" marR="0" rtl="0">
              <a:lnSpc>
                <a:spcPct val="100000"/>
              </a:lnSpc>
              <a:spcBef>
                <a:spcPts val="0"/>
              </a:spcBef>
              <a:spcAft>
                <a:spcPts val="0"/>
              </a:spcAft>
              <a:buClr>
                <a:srgbClr val="000000"/>
              </a:buClr>
              <a:buSzPts val="1400"/>
              <a:buFont typeface="Arial"/>
              <a:buNone/>
              <a:defRPr b="0" cap="none" sz="1200" i="0" strike="noStrike" u="none">
                <a:solidFill>
                  <a:schemeClr val="dk1"/>
                </a:solidFill>
                <a:latin typeface="Calibri"/>
                <a:ea typeface="Calibri"/>
                <a:cs typeface="Calibri"/>
                <a:sym typeface="Calibri"/>
              </a:defRPr>
            </a:lvl1pPr>
            <a:lvl2pPr algn="l" lvl="1"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2pPr>
            <a:lvl3pPr algn="l" lvl="2"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3pPr>
            <a:lvl4pPr algn="l" lvl="3"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4pPr>
            <a:lvl5pPr algn="l" lvl="4"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5pPr>
            <a:lvl6pPr algn="l" lvl="5"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6pPr>
            <a:lvl7pPr algn="l" lvl="6"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7pPr>
            <a:lvl8pPr algn="l" lvl="7"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8pPr>
            <a:lvl9pPr algn="l" lvl="8" marR="0" rtl="0">
              <a:lnSpc>
                <a:spcPct val="100000"/>
              </a:lnSpc>
              <a:spcBef>
                <a:spcPts val="0"/>
              </a:spcBef>
              <a:spcAft>
                <a:spcPts val="0"/>
              </a:spcAft>
              <a:buClr>
                <a:srgbClr val="000000"/>
              </a:buClr>
              <a:buSzPts val="1400"/>
              <a:buFont typeface="Arial"/>
              <a:buNone/>
              <a:defRPr b="0" cap="none" sz="1800" i="0" strike="noStrike" u="none">
                <a:solidFill>
                  <a:schemeClr val="dk1"/>
                </a:solidFill>
                <a:latin typeface="Calibri"/>
                <a:ea typeface="Calibri"/>
                <a:cs typeface="Calibri"/>
                <a:sym typeface="Calibri"/>
              </a:defRPr>
            </a:lvl9pPr>
          </a:lstStyle>
          <a:p/>
        </p:txBody>
      </p:sp>
      <p:sp>
        <p:nvSpPr>
          <p:cNvPr id="1048653" name="Google Shape;8;n"/>
          <p:cNvSpPr txBox="1">
            <a:spLocks noGrp="1"/>
          </p:cNvSpPr>
          <p:nvPr>
            <p:ph type="sldNum" idx="12"/>
          </p:nvPr>
        </p:nvSpPr>
        <p:spPr>
          <a:xfrm>
            <a:off x="3884613" y="8685213"/>
            <a:ext cx="2971800" cy="457200"/>
          </a:xfrm>
          <a:prstGeom prst="rect"/>
          <a:noFill/>
          <a:ln>
            <a:noFill/>
          </a:ln>
        </p:spPr>
        <p:txBody>
          <a:bodyPr anchor="b" anchorCtr="0" bIns="45700" lIns="91425" rIns="91425" spcFirstLastPara="1" tIns="45700" wrap="square">
            <a:noAutofit/>
          </a:bodyPr>
          <a:p>
            <a:pPr algn="r" indent="0" lvl="0" marL="0" marR="0" rtl="0">
              <a:lnSpc>
                <a:spcPct val="100000"/>
              </a:lnSpc>
              <a:spcBef>
                <a:spcPts val="0"/>
              </a:spcBef>
              <a:spcAft>
                <a:spcPts val="0"/>
              </a:spcAft>
              <a:buClr>
                <a:srgbClr val="000000"/>
              </a:buClr>
              <a:buSzPts val="1200"/>
              <a:buFont typeface="Arial"/>
              <a:buNone/>
            </a:pPr>
            <a:fld id="{00000000-1234-1234-1234-123412341234}" type="slidenum">
              <a:rPr b="0" cap="none" sz="1200" i="0" lang="en-US" strike="noStrike" u="none">
                <a:solidFill>
                  <a:schemeClr val="dk1"/>
                </a:solidFill>
                <a:latin typeface="Calibri"/>
                <a:ea typeface="Calibri"/>
                <a:cs typeface="Calibri"/>
                <a:sym typeface="Calibri"/>
              </a:rPr>
              <a:t>‹nº›</a:t>
            </a:fld>
            <a:endParaRPr b="0" cap="none" sz="1200" i="0" strike="noStrike" u="non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 name="Shape 59"/>
        <p:cNvGrpSpPr/>
        <p:nvPr/>
      </p:nvGrpSpPr>
      <p:grpSpPr>
        <a:xfrm>
          <a:off x="0" y="0"/>
          <a:ext cx="0" cy="0"/>
          <a:chOff x="0" y="0"/>
          <a:chExt cx="0" cy="0"/>
        </a:xfrm>
      </p:grpSpPr>
      <p:sp>
        <p:nvSpPr>
          <p:cNvPr id="1048582" name="Google Shape;60;p1: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583" name="Google Shape;61;p1:notes"/>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r>
              <a:rPr lang="en-US"/>
              <a:t>Recommending picking out he most interesting and important parts from your documentation. </a:t>
            </a:r>
          </a:p>
        </p:txBody>
      </p:sp>
      <p:sp>
        <p:nvSpPr>
          <p:cNvPr id="1048584" name="Google Shape;62;p1:notes"/>
          <p:cNvSpPr txBox="1">
            <a:spLocks noGrp="1"/>
          </p:cNvSpPr>
          <p:nvPr>
            <p:ph type="sldNum" idx="12"/>
          </p:nvPr>
        </p:nvSpPr>
        <p:spPr>
          <a:xfrm>
            <a:off x="3884613" y="8685213"/>
            <a:ext cx="2971800" cy="457200"/>
          </a:xfrm>
          <a:prstGeom prst="rect"/>
          <a:noFill/>
          <a:ln>
            <a:noFill/>
          </a:ln>
        </p:spPr>
        <p:txBody>
          <a:bodyPr anchor="b" anchorCtr="0" bIns="45700" lIns="91425" rIns="91425" spcFirstLastPara="1" tIns="45700" wrap="square">
            <a:noAutofit/>
          </a:bodyPr>
          <a:p>
            <a:pPr algn="r" indent="0" lvl="0" marL="0" rtl="0">
              <a:lnSpc>
                <a:spcPct val="100000"/>
              </a:lnSpc>
              <a:spcBef>
                <a:spcPts val="0"/>
              </a:spcBef>
              <a:spcAft>
                <a:spcPts val="0"/>
              </a:spcAft>
              <a:buSzPts val="1400"/>
              <a:buNone/>
            </a:pPr>
            <a:fld id="{00000000-1234-1234-1234-123412341234}" type="slidenum">
              <a:rPr lang="en-US"/>
              <a:t>1</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 name="Shape 77"/>
        <p:cNvGrpSpPr/>
        <p:nvPr/>
      </p:nvGrpSpPr>
      <p:grpSpPr>
        <a:xfrm>
          <a:off x="0" y="0"/>
          <a:ext cx="0" cy="0"/>
          <a:chOff x="0" y="0"/>
          <a:chExt cx="0" cy="0"/>
        </a:xfrm>
      </p:grpSpPr>
      <p:sp>
        <p:nvSpPr>
          <p:cNvPr id="1048592" name="Google Shape;78;p3: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593" name="Google Shape;79;p3:notes"/>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p>
        </p:txBody>
      </p:sp>
      <p:sp>
        <p:nvSpPr>
          <p:cNvPr id="1048594" name="Google Shape;80;p3:notes"/>
          <p:cNvSpPr txBox="1">
            <a:spLocks noGrp="1"/>
          </p:cNvSpPr>
          <p:nvPr>
            <p:ph type="sldNum" idx="12"/>
          </p:nvPr>
        </p:nvSpPr>
        <p:spPr>
          <a:xfrm>
            <a:off x="3884613" y="8685213"/>
            <a:ext cx="2971800" cy="457200"/>
          </a:xfrm>
          <a:prstGeom prst="rect"/>
          <a:noFill/>
          <a:ln>
            <a:noFill/>
          </a:ln>
        </p:spPr>
        <p:txBody>
          <a:bodyPr anchor="b" anchorCtr="0" bIns="45700" lIns="91425" rIns="91425" spcFirstLastPara="1" tIns="45700" wrap="square">
            <a:noAutofit/>
          </a:bodyPr>
          <a:p>
            <a:pPr algn="r" indent="0" lvl="0" marL="0" rtl="0">
              <a:lnSpc>
                <a:spcPct val="100000"/>
              </a:lnSpc>
              <a:spcBef>
                <a:spcPts val="0"/>
              </a:spcBef>
              <a:spcAft>
                <a:spcPts val="0"/>
              </a:spcAft>
              <a:buSzPts val="1400"/>
              <a:buNone/>
            </a:pPr>
            <a:fld id="{00000000-1234-1234-1234-123412341234}" type="slidenum">
              <a:rPr lang="en-US"/>
              <a:t>2</a:t>
            </a:fld>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 name="Shape 70"/>
        <p:cNvGrpSpPr/>
        <p:nvPr/>
      </p:nvGrpSpPr>
      <p:grpSpPr>
        <a:xfrm>
          <a:off x="0" y="0"/>
          <a:ext cx="0" cy="0"/>
          <a:chOff x="0" y="0"/>
          <a:chExt cx="0" cy="0"/>
        </a:xfrm>
      </p:grpSpPr>
      <p:sp>
        <p:nvSpPr>
          <p:cNvPr id="1048599" name="Google Shape;71;p2: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600" name="Google Shape;72;p2:notes"/>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p>
        </p:txBody>
      </p:sp>
      <p:sp>
        <p:nvSpPr>
          <p:cNvPr id="1048601" name="Google Shape;73;p2:notes"/>
          <p:cNvSpPr txBox="1">
            <a:spLocks noGrp="1"/>
          </p:cNvSpPr>
          <p:nvPr>
            <p:ph type="sldNum" idx="12"/>
          </p:nvPr>
        </p:nvSpPr>
        <p:spPr>
          <a:xfrm>
            <a:off x="3884613" y="8685213"/>
            <a:ext cx="2971800" cy="457200"/>
          </a:xfrm>
          <a:prstGeom prst="rect"/>
          <a:noFill/>
          <a:ln>
            <a:noFill/>
          </a:ln>
        </p:spPr>
        <p:txBody>
          <a:bodyPr anchor="b" anchorCtr="0" bIns="45700" lIns="91425" rIns="91425" spcFirstLastPara="1" tIns="45700" wrap="square">
            <a:noAutofit/>
          </a:bodyPr>
          <a:p>
            <a:pPr algn="r" indent="0" lvl="0" marL="0" rtl="0">
              <a:lnSpc>
                <a:spcPct val="100000"/>
              </a:lnSpc>
              <a:spcBef>
                <a:spcPts val="0"/>
              </a:spcBef>
              <a:spcAft>
                <a:spcPts val="0"/>
              </a:spcAft>
              <a:buClr>
                <a:srgbClr val="000000"/>
              </a:buClr>
              <a:buSzPts val="1400"/>
              <a:buFont typeface="Arial"/>
              <a:buNone/>
            </a:pPr>
            <a:fld id="{00000000-1234-1234-1234-123412341234}" type="slidenum">
              <a:rPr lang="en-US"/>
              <a:t>3</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 name="Shape 86"/>
        <p:cNvGrpSpPr/>
        <p:nvPr/>
      </p:nvGrpSpPr>
      <p:grpSpPr>
        <a:xfrm>
          <a:off x="0" y="0"/>
          <a:ext cx="0" cy="0"/>
          <a:chOff x="0" y="0"/>
          <a:chExt cx="0" cy="0"/>
        </a:xfrm>
      </p:grpSpPr>
      <p:sp>
        <p:nvSpPr>
          <p:cNvPr id="1048605" name="Google Shape;87;p4: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606" name="Google Shape;88;p4:notes"/>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p>
        </p:txBody>
      </p:sp>
      <p:sp>
        <p:nvSpPr>
          <p:cNvPr id="1048607" name="Google Shape;89;p4:notes"/>
          <p:cNvSpPr txBox="1">
            <a:spLocks noGrp="1"/>
          </p:cNvSpPr>
          <p:nvPr>
            <p:ph type="sldNum" idx="12"/>
          </p:nvPr>
        </p:nvSpPr>
        <p:spPr>
          <a:xfrm>
            <a:off x="3884613" y="8685213"/>
            <a:ext cx="2971800" cy="457200"/>
          </a:xfrm>
          <a:prstGeom prst="rect"/>
          <a:noFill/>
          <a:ln>
            <a:noFill/>
          </a:ln>
        </p:spPr>
        <p:txBody>
          <a:bodyPr anchor="b" anchorCtr="0" bIns="45700" lIns="91425" rIns="91425" spcFirstLastPara="1" tIns="45700" wrap="square">
            <a:noAutofit/>
          </a:bodyPr>
          <a:p>
            <a:pPr algn="r" indent="0" lvl="0" marL="0" rtl="0">
              <a:lnSpc>
                <a:spcPct val="100000"/>
              </a:lnSpc>
              <a:spcBef>
                <a:spcPts val="0"/>
              </a:spcBef>
              <a:spcAft>
                <a:spcPts val="0"/>
              </a:spcAft>
              <a:buSzPts val="1400"/>
              <a:buNone/>
            </a:pPr>
            <a:fld id="{00000000-1234-1234-1234-123412341234}" type="slidenum">
              <a:rPr lang="en-US"/>
              <a:t>4</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 name="Shape 104"/>
        <p:cNvGrpSpPr/>
        <p:nvPr/>
      </p:nvGrpSpPr>
      <p:grpSpPr>
        <a:xfrm>
          <a:off x="0" y="0"/>
          <a:ext cx="0" cy="0"/>
          <a:chOff x="0" y="0"/>
          <a:chExt cx="0" cy="0"/>
        </a:xfrm>
      </p:grpSpPr>
      <p:sp>
        <p:nvSpPr>
          <p:cNvPr id="1048617" name="Google Shape;105;g250d8a9ac4b_0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618" name="Google Shape;106;g250d8a9ac4b_0_0:notes"/>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p>
        </p:txBody>
      </p:sp>
      <p:sp>
        <p:nvSpPr>
          <p:cNvPr id="1048619" name="Google Shape;107;g250d8a9ac4b_0_0:notes"/>
          <p:cNvSpPr txBox="1">
            <a:spLocks noGrp="1"/>
          </p:cNvSpPr>
          <p:nvPr>
            <p:ph type="sldNum" idx="12"/>
          </p:nvPr>
        </p:nvSpPr>
        <p:spPr>
          <a:xfrm>
            <a:off x="3884613" y="8685213"/>
            <a:ext cx="2971800" cy="457200"/>
          </a:xfrm>
          <a:prstGeom prst="rect"/>
          <a:noFill/>
          <a:ln>
            <a:noFill/>
          </a:ln>
        </p:spPr>
        <p:txBody>
          <a:bodyPr anchor="b" anchorCtr="0" bIns="45700" lIns="91425" rIns="91425" spcFirstLastPara="1" tIns="45700" wrap="square">
            <a:noAutofit/>
          </a:bodyPr>
          <a:p>
            <a:pPr algn="r" indent="0" lvl="0" marL="0" rtl="0">
              <a:lnSpc>
                <a:spcPct val="100000"/>
              </a:lnSpc>
              <a:spcBef>
                <a:spcPts val="0"/>
              </a:spcBef>
              <a:spcAft>
                <a:spcPts val="0"/>
              </a:spcAft>
              <a:buSzPts val="1400"/>
              <a:buNone/>
            </a:pPr>
            <a:fld id="{00000000-1234-1234-1234-123412341234}" type="slidenum">
              <a:rPr lang="en-US"/>
              <a:t>5</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9" name="Shape 95"/>
        <p:cNvGrpSpPr/>
        <p:nvPr/>
      </p:nvGrpSpPr>
      <p:grpSpPr>
        <a:xfrm>
          <a:off x="0" y="0"/>
          <a:ext cx="0" cy="0"/>
          <a:chOff x="0" y="0"/>
          <a:chExt cx="0" cy="0"/>
        </a:xfrm>
      </p:grpSpPr>
      <p:sp>
        <p:nvSpPr>
          <p:cNvPr id="1048623" name="Google Shape;96;p5: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624" name="Google Shape;97;p5:notes"/>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p>
        </p:txBody>
      </p:sp>
      <p:sp>
        <p:nvSpPr>
          <p:cNvPr id="1048625" name="Google Shape;98;p5:notes"/>
          <p:cNvSpPr txBox="1">
            <a:spLocks noGrp="1"/>
          </p:cNvSpPr>
          <p:nvPr>
            <p:ph type="sldNum" idx="12"/>
          </p:nvPr>
        </p:nvSpPr>
        <p:spPr>
          <a:xfrm>
            <a:off x="3884613" y="8685213"/>
            <a:ext cx="2971800" cy="457200"/>
          </a:xfrm>
          <a:prstGeom prst="rect"/>
          <a:noFill/>
          <a:ln>
            <a:noFill/>
          </a:ln>
        </p:spPr>
        <p:txBody>
          <a:bodyPr anchor="b" anchorCtr="0" bIns="45700" lIns="91425" rIns="91425" spcFirstLastPara="1" tIns="45700" wrap="square">
            <a:noAutofit/>
          </a:bodyPr>
          <a:p>
            <a:pPr algn="r" indent="0" lvl="0" marL="0" rtl="0">
              <a:lnSpc>
                <a:spcPct val="100000"/>
              </a:lnSpc>
              <a:spcBef>
                <a:spcPts val="0"/>
              </a:spcBef>
              <a:spcAft>
                <a:spcPts val="0"/>
              </a:spcAft>
              <a:buSzPts val="1400"/>
              <a:buNone/>
            </a:pPr>
            <a:fld id="{00000000-1234-1234-1234-123412341234}" type="slidenum">
              <a:rPr lang="en-US"/>
              <a:t>6</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 name="Shape 113"/>
        <p:cNvGrpSpPr/>
        <p:nvPr/>
      </p:nvGrpSpPr>
      <p:grpSpPr>
        <a:xfrm>
          <a:off x="0" y="0"/>
          <a:ext cx="0" cy="0"/>
          <a:chOff x="0" y="0"/>
          <a:chExt cx="0" cy="0"/>
        </a:xfrm>
      </p:grpSpPr>
      <p:sp>
        <p:nvSpPr>
          <p:cNvPr id="1048629" name="Google Shape;114;g250d8a9ac4b_0_8: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8630" name="Google Shape;115;g250d8a9ac4b_0_8:notes"/>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p>
        </p:txBody>
      </p:sp>
      <p:sp>
        <p:nvSpPr>
          <p:cNvPr id="1048631" name="Google Shape;116;g250d8a9ac4b_0_8:notes"/>
          <p:cNvSpPr txBox="1">
            <a:spLocks noGrp="1"/>
          </p:cNvSpPr>
          <p:nvPr>
            <p:ph type="sldNum" idx="12"/>
          </p:nvPr>
        </p:nvSpPr>
        <p:spPr>
          <a:xfrm>
            <a:off x="3884613" y="8685213"/>
            <a:ext cx="2971800" cy="457200"/>
          </a:xfrm>
          <a:prstGeom prst="rect"/>
          <a:noFill/>
          <a:ln>
            <a:noFill/>
          </a:ln>
        </p:spPr>
        <p:txBody>
          <a:bodyPr anchor="b" anchorCtr="0" bIns="45700" lIns="91425" rIns="91425" spcFirstLastPara="1" tIns="45700" wrap="square">
            <a:noAutofit/>
          </a:bodyPr>
          <a:p>
            <a:pPr algn="r" indent="0" lvl="0" marL="0" rtl="0">
              <a:lnSpc>
                <a:spcPct val="100000"/>
              </a:lnSpc>
              <a:spcBef>
                <a:spcPts val="0"/>
              </a:spcBef>
              <a:spcAft>
                <a:spcPts val="0"/>
              </a:spcAft>
              <a:buSzPts val="1400"/>
              <a:buNone/>
            </a:pPr>
            <a:fld id="{00000000-1234-1234-1234-123412341234}" type="slidenum">
              <a:rPr lang="en-US"/>
              <a:t>7</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 name="Shape 130"/>
        <p:cNvGrpSpPr/>
        <p:nvPr/>
      </p:nvGrpSpPr>
      <p:grpSpPr>
        <a:xfrm>
          <a:off x="0" y="0"/>
          <a:ext cx="0" cy="0"/>
          <a:chOff x="0" y="0"/>
          <a:chExt cx="0" cy="0"/>
        </a:xfrm>
      </p:grpSpPr>
      <p:sp>
        <p:nvSpPr>
          <p:cNvPr id="1048637" name="Google Shape;131;p7:notes"/>
          <p:cNvSpPr txBox="1">
            <a:spLocks noGrp="1"/>
          </p:cNvSpPr>
          <p:nvPr>
            <p:ph type="body" idx="1"/>
          </p:nvPr>
        </p:nvSpPr>
        <p:spPr>
          <a:xfrm>
            <a:off x="685800" y="4343400"/>
            <a:ext cx="5486400" cy="41148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p>
        </p:txBody>
      </p:sp>
      <p:sp>
        <p:nvSpPr>
          <p:cNvPr id="1048638" name="Google Shape;132;p7: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9" name="Shape 11"/>
        <p:cNvGrpSpPr/>
        <p:nvPr/>
      </p:nvGrpSpPr>
      <p:grpSpPr>
        <a:xfrm>
          <a:off x="0" y="0"/>
          <a:ext cx="0" cy="0"/>
          <a:chOff x="0" y="0"/>
          <a:chExt cx="0" cy="0"/>
        </a:xfrm>
      </p:grpSpPr>
      <p:sp>
        <p:nvSpPr>
          <p:cNvPr id="1048577" name="Google Shape;12;p9"/>
          <p:cNvSpPr txBox="1">
            <a:spLocks noGrp="1"/>
          </p:cNvSpPr>
          <p:nvPr>
            <p:ph type="subTitle" idx="1"/>
          </p:nvPr>
        </p:nvSpPr>
        <p:spPr>
          <a:xfrm>
            <a:off x="1587600" y="3261400"/>
            <a:ext cx="5968800" cy="600300"/>
          </a:xfrm>
          <a:prstGeom prst="rect"/>
          <a:noFill/>
          <a:ln>
            <a:noFill/>
          </a:ln>
        </p:spPr>
        <p:txBody>
          <a:bodyPr anchor="t" anchorCtr="0" bIns="45700" lIns="91425" rIns="91425" spcFirstLastPara="1" tIns="45700" wrap="square">
            <a:normAutofit fontScale="96667" lnSpcReduction="20000"/>
          </a:bodyPr>
          <a:lstStyle>
            <a:lvl1pPr algn="ctr" lvl="0">
              <a:lnSpc>
                <a:spcPct val="115000"/>
              </a:lnSpc>
              <a:spcBef>
                <a:spcPts val="360"/>
              </a:spcBef>
              <a:spcAft>
                <a:spcPts val="0"/>
              </a:spcAft>
              <a:buClr>
                <a:schemeClr val="dk2"/>
              </a:buClr>
              <a:buSzPts val="3000"/>
              <a:buFont typeface="Roboto"/>
              <a:buNone/>
              <a:defRPr sz="3000">
                <a:solidFill>
                  <a:schemeClr val="dk2"/>
                </a:solidFill>
                <a:latin typeface="Roboto"/>
                <a:ea typeface="Roboto"/>
                <a:cs typeface="Roboto"/>
                <a:sym typeface="Roboto"/>
              </a:defRPr>
            </a:lvl1pPr>
            <a:lvl2pPr algn="ctr" lvl="1">
              <a:lnSpc>
                <a:spcPct val="115000"/>
              </a:lnSpc>
              <a:spcBef>
                <a:spcPts val="480"/>
              </a:spcBef>
              <a:spcAft>
                <a:spcPts val="0"/>
              </a:spcAft>
              <a:buClr>
                <a:schemeClr val="dk2"/>
              </a:buClr>
              <a:buSzPts val="3000"/>
              <a:buFont typeface="Roboto"/>
              <a:buNone/>
              <a:defRPr sz="3000">
                <a:solidFill>
                  <a:schemeClr val="dk2"/>
                </a:solidFill>
                <a:latin typeface="Roboto"/>
                <a:ea typeface="Roboto"/>
                <a:cs typeface="Roboto"/>
                <a:sym typeface="Roboto"/>
              </a:defRPr>
            </a:lvl2pPr>
            <a:lvl3pPr algn="ctr" lvl="2">
              <a:lnSpc>
                <a:spcPct val="115000"/>
              </a:lnSpc>
              <a:spcBef>
                <a:spcPts val="400"/>
              </a:spcBef>
              <a:spcAft>
                <a:spcPts val="0"/>
              </a:spcAft>
              <a:buClr>
                <a:schemeClr val="dk2"/>
              </a:buClr>
              <a:buSzPts val="3000"/>
              <a:buFont typeface="Roboto"/>
              <a:buNone/>
              <a:defRPr sz="3000">
                <a:solidFill>
                  <a:schemeClr val="dk2"/>
                </a:solidFill>
                <a:latin typeface="Roboto"/>
                <a:ea typeface="Roboto"/>
                <a:cs typeface="Roboto"/>
                <a:sym typeface="Roboto"/>
              </a:defRPr>
            </a:lvl3pPr>
            <a:lvl4pPr algn="ctr" lvl="3">
              <a:lnSpc>
                <a:spcPct val="115000"/>
              </a:lnSpc>
              <a:spcBef>
                <a:spcPts val="360"/>
              </a:spcBef>
              <a:spcAft>
                <a:spcPts val="0"/>
              </a:spcAft>
              <a:buClr>
                <a:schemeClr val="dk2"/>
              </a:buClr>
              <a:buSzPts val="3000"/>
              <a:buFont typeface="Roboto"/>
              <a:buNone/>
              <a:defRPr sz="3000">
                <a:solidFill>
                  <a:schemeClr val="dk2"/>
                </a:solidFill>
                <a:latin typeface="Roboto"/>
                <a:ea typeface="Roboto"/>
                <a:cs typeface="Roboto"/>
                <a:sym typeface="Roboto"/>
              </a:defRPr>
            </a:lvl4pPr>
            <a:lvl5pPr algn="ctr" lvl="4">
              <a:lnSpc>
                <a:spcPct val="115000"/>
              </a:lnSpc>
              <a:spcBef>
                <a:spcPts val="360"/>
              </a:spcBef>
              <a:spcAft>
                <a:spcPts val="0"/>
              </a:spcAft>
              <a:buClr>
                <a:schemeClr val="dk2"/>
              </a:buClr>
              <a:buSzPts val="3000"/>
              <a:buFont typeface="Roboto"/>
              <a:buNone/>
              <a:defRPr sz="3000">
                <a:solidFill>
                  <a:schemeClr val="dk2"/>
                </a:solidFill>
                <a:latin typeface="Roboto"/>
                <a:ea typeface="Roboto"/>
                <a:cs typeface="Roboto"/>
                <a:sym typeface="Roboto"/>
              </a:defRPr>
            </a:lvl5pPr>
            <a:lvl6pPr algn="ctr" lvl="5">
              <a:lnSpc>
                <a:spcPct val="115000"/>
              </a:lnSpc>
              <a:spcBef>
                <a:spcPts val="400"/>
              </a:spcBef>
              <a:spcAft>
                <a:spcPts val="0"/>
              </a:spcAft>
              <a:buClr>
                <a:schemeClr val="dk2"/>
              </a:buClr>
              <a:buSzPts val="3000"/>
              <a:buFont typeface="Roboto"/>
              <a:buNone/>
              <a:defRPr sz="3000">
                <a:solidFill>
                  <a:schemeClr val="dk2"/>
                </a:solidFill>
                <a:latin typeface="Roboto"/>
                <a:ea typeface="Roboto"/>
                <a:cs typeface="Roboto"/>
                <a:sym typeface="Roboto"/>
              </a:defRPr>
            </a:lvl6pPr>
            <a:lvl7pPr algn="ctr" lvl="6">
              <a:lnSpc>
                <a:spcPct val="115000"/>
              </a:lnSpc>
              <a:spcBef>
                <a:spcPts val="400"/>
              </a:spcBef>
              <a:spcAft>
                <a:spcPts val="0"/>
              </a:spcAft>
              <a:buClr>
                <a:schemeClr val="dk2"/>
              </a:buClr>
              <a:buSzPts val="3000"/>
              <a:buFont typeface="Roboto"/>
              <a:buNone/>
              <a:defRPr sz="3000">
                <a:solidFill>
                  <a:schemeClr val="dk2"/>
                </a:solidFill>
                <a:latin typeface="Roboto"/>
                <a:ea typeface="Roboto"/>
                <a:cs typeface="Roboto"/>
                <a:sym typeface="Roboto"/>
              </a:defRPr>
            </a:lvl7pPr>
            <a:lvl8pPr algn="ctr" lvl="7">
              <a:lnSpc>
                <a:spcPct val="115000"/>
              </a:lnSpc>
              <a:spcBef>
                <a:spcPts val="400"/>
              </a:spcBef>
              <a:spcAft>
                <a:spcPts val="0"/>
              </a:spcAft>
              <a:buClr>
                <a:schemeClr val="dk2"/>
              </a:buClr>
              <a:buSzPts val="3000"/>
              <a:buFont typeface="Roboto"/>
              <a:buNone/>
              <a:defRPr sz="3000">
                <a:solidFill>
                  <a:schemeClr val="dk2"/>
                </a:solidFill>
                <a:latin typeface="Roboto"/>
                <a:ea typeface="Roboto"/>
                <a:cs typeface="Roboto"/>
                <a:sym typeface="Roboto"/>
              </a:defRPr>
            </a:lvl8pPr>
            <a:lvl9pPr algn="ctr" lvl="8">
              <a:lnSpc>
                <a:spcPct val="115000"/>
              </a:lnSpc>
              <a:spcBef>
                <a:spcPts val="400"/>
              </a:spcBef>
              <a:spcAft>
                <a:spcPts val="0"/>
              </a:spcAft>
              <a:buClr>
                <a:schemeClr val="dk2"/>
              </a:buClr>
              <a:buSzPts val="3000"/>
              <a:buFont typeface="Roboto"/>
              <a:buNone/>
              <a:defRPr sz="3000">
                <a:solidFill>
                  <a:schemeClr val="dk2"/>
                </a:solidFill>
                <a:latin typeface="Roboto"/>
                <a:ea typeface="Roboto"/>
                <a:cs typeface="Roboto"/>
                <a:sym typeface="Roboto"/>
              </a:defRPr>
            </a:lvl9pPr>
          </a:lstStyle>
          <a:p/>
        </p:txBody>
      </p:sp>
      <p:sp>
        <p:nvSpPr>
          <p:cNvPr id="1048578" name="Google Shape;13;p9"/>
          <p:cNvSpPr txBox="1">
            <a:spLocks noGrp="1"/>
          </p:cNvSpPr>
          <p:nvPr>
            <p:ph type="title"/>
          </p:nvPr>
        </p:nvSpPr>
        <p:spPr>
          <a:xfrm>
            <a:off x="1249050" y="1716300"/>
            <a:ext cx="6645900" cy="1352100"/>
          </a:xfrm>
          <a:prstGeom prst="rect"/>
          <a:noFill/>
          <a:ln>
            <a:noFill/>
          </a:ln>
        </p:spPr>
        <p:txBody>
          <a:bodyPr anchor="b" anchorCtr="0" bIns="45700" lIns="91425" rIns="91425" spcFirstLastPara="1" tIns="45700" wrap="square">
            <a:noAutofit/>
          </a:bodyPr>
          <a:lstStyle>
            <a:lvl1pPr algn="ctr" lvl="0" marR="0" rtl="0">
              <a:lnSpc>
                <a:spcPct val="100000"/>
              </a:lnSpc>
              <a:spcBef>
                <a:spcPts val="0"/>
              </a:spcBef>
              <a:spcAft>
                <a:spcPts val="0"/>
              </a:spcAft>
              <a:buClr>
                <a:schemeClr val="dk1"/>
              </a:buClr>
              <a:buSzPts val="4000"/>
              <a:buFont typeface="Inter"/>
              <a:buNone/>
              <a:defRPr b="1" cap="none" sz="4000" i="0" strike="noStrike" u="none">
                <a:solidFill>
                  <a:schemeClr val="dk1"/>
                </a:solidFill>
                <a:latin typeface="Inter"/>
                <a:ea typeface="Inter"/>
                <a:cs typeface="Inter"/>
                <a:sym typeface="Inter"/>
              </a:defRPr>
            </a:lvl1pPr>
            <a:lvl2pPr algn="l" lvl="1" marR="0" rtl="0">
              <a:lnSpc>
                <a:spcPct val="100000"/>
              </a:lnSpc>
              <a:spcBef>
                <a:spcPts val="0"/>
              </a:spcBef>
              <a:spcAft>
                <a:spcPts val="0"/>
              </a:spcAft>
              <a:buClr>
                <a:srgbClr val="000000"/>
              </a:buClr>
              <a:buSzPts val="4000"/>
              <a:buFont typeface="Inter"/>
              <a:buNone/>
              <a:defRPr b="1" cap="none" sz="4000" i="0" strike="noStrike" u="none">
                <a:solidFill>
                  <a:srgbClr val="000000"/>
                </a:solidFill>
                <a:latin typeface="Inter"/>
                <a:ea typeface="Inter"/>
                <a:cs typeface="Inter"/>
                <a:sym typeface="Inter"/>
              </a:defRPr>
            </a:lvl2pPr>
            <a:lvl3pPr algn="l" lvl="2" marR="0" rtl="0">
              <a:lnSpc>
                <a:spcPct val="100000"/>
              </a:lnSpc>
              <a:spcBef>
                <a:spcPts val="0"/>
              </a:spcBef>
              <a:spcAft>
                <a:spcPts val="0"/>
              </a:spcAft>
              <a:buClr>
                <a:srgbClr val="000000"/>
              </a:buClr>
              <a:buSzPts val="4000"/>
              <a:buFont typeface="Inter"/>
              <a:buNone/>
              <a:defRPr b="1" cap="none" sz="4000" i="0" strike="noStrike" u="none">
                <a:solidFill>
                  <a:srgbClr val="000000"/>
                </a:solidFill>
                <a:latin typeface="Inter"/>
                <a:ea typeface="Inter"/>
                <a:cs typeface="Inter"/>
                <a:sym typeface="Inter"/>
              </a:defRPr>
            </a:lvl3pPr>
            <a:lvl4pPr algn="l" lvl="3" marR="0" rtl="0">
              <a:lnSpc>
                <a:spcPct val="100000"/>
              </a:lnSpc>
              <a:spcBef>
                <a:spcPts val="0"/>
              </a:spcBef>
              <a:spcAft>
                <a:spcPts val="0"/>
              </a:spcAft>
              <a:buClr>
                <a:srgbClr val="000000"/>
              </a:buClr>
              <a:buSzPts val="4000"/>
              <a:buFont typeface="Inter"/>
              <a:buNone/>
              <a:defRPr b="1" cap="none" sz="4000" i="0" strike="noStrike" u="none">
                <a:solidFill>
                  <a:srgbClr val="000000"/>
                </a:solidFill>
                <a:latin typeface="Inter"/>
                <a:ea typeface="Inter"/>
                <a:cs typeface="Inter"/>
                <a:sym typeface="Inter"/>
              </a:defRPr>
            </a:lvl4pPr>
            <a:lvl5pPr algn="l" lvl="4" marR="0" rtl="0">
              <a:lnSpc>
                <a:spcPct val="100000"/>
              </a:lnSpc>
              <a:spcBef>
                <a:spcPts val="0"/>
              </a:spcBef>
              <a:spcAft>
                <a:spcPts val="0"/>
              </a:spcAft>
              <a:buClr>
                <a:srgbClr val="000000"/>
              </a:buClr>
              <a:buSzPts val="4000"/>
              <a:buFont typeface="Inter"/>
              <a:buNone/>
              <a:defRPr b="1" cap="none" sz="4000" i="0" strike="noStrike" u="none">
                <a:solidFill>
                  <a:srgbClr val="000000"/>
                </a:solidFill>
                <a:latin typeface="Inter"/>
                <a:ea typeface="Inter"/>
                <a:cs typeface="Inter"/>
                <a:sym typeface="Inter"/>
              </a:defRPr>
            </a:lvl5pPr>
            <a:lvl6pPr algn="l" lvl="5" marR="0" rtl="0">
              <a:lnSpc>
                <a:spcPct val="100000"/>
              </a:lnSpc>
              <a:spcBef>
                <a:spcPts val="0"/>
              </a:spcBef>
              <a:spcAft>
                <a:spcPts val="0"/>
              </a:spcAft>
              <a:buClr>
                <a:srgbClr val="000000"/>
              </a:buClr>
              <a:buSzPts val="4000"/>
              <a:buFont typeface="Inter"/>
              <a:buNone/>
              <a:defRPr b="1" cap="none" sz="4000" i="0" strike="noStrike" u="none">
                <a:solidFill>
                  <a:srgbClr val="000000"/>
                </a:solidFill>
                <a:latin typeface="Inter"/>
                <a:ea typeface="Inter"/>
                <a:cs typeface="Inter"/>
                <a:sym typeface="Inter"/>
              </a:defRPr>
            </a:lvl6pPr>
            <a:lvl7pPr algn="l" lvl="6" marR="0" rtl="0">
              <a:lnSpc>
                <a:spcPct val="100000"/>
              </a:lnSpc>
              <a:spcBef>
                <a:spcPts val="0"/>
              </a:spcBef>
              <a:spcAft>
                <a:spcPts val="0"/>
              </a:spcAft>
              <a:buClr>
                <a:srgbClr val="000000"/>
              </a:buClr>
              <a:buSzPts val="4000"/>
              <a:buFont typeface="Inter"/>
              <a:buNone/>
              <a:defRPr b="1" cap="none" sz="4000" i="0" strike="noStrike" u="none">
                <a:solidFill>
                  <a:srgbClr val="000000"/>
                </a:solidFill>
                <a:latin typeface="Inter"/>
                <a:ea typeface="Inter"/>
                <a:cs typeface="Inter"/>
                <a:sym typeface="Inter"/>
              </a:defRPr>
            </a:lvl7pPr>
            <a:lvl8pPr algn="l" lvl="7" marR="0" rtl="0">
              <a:lnSpc>
                <a:spcPct val="100000"/>
              </a:lnSpc>
              <a:spcBef>
                <a:spcPts val="0"/>
              </a:spcBef>
              <a:spcAft>
                <a:spcPts val="0"/>
              </a:spcAft>
              <a:buClr>
                <a:srgbClr val="000000"/>
              </a:buClr>
              <a:buSzPts val="4000"/>
              <a:buFont typeface="Inter"/>
              <a:buNone/>
              <a:defRPr b="1" cap="none" sz="4000" i="0" strike="noStrike" u="none">
                <a:solidFill>
                  <a:srgbClr val="000000"/>
                </a:solidFill>
                <a:latin typeface="Inter"/>
                <a:ea typeface="Inter"/>
                <a:cs typeface="Inter"/>
                <a:sym typeface="Inter"/>
              </a:defRPr>
            </a:lvl8pPr>
            <a:lvl9pPr algn="l" lvl="8" marR="0" rtl="0">
              <a:lnSpc>
                <a:spcPct val="100000"/>
              </a:lnSpc>
              <a:spcBef>
                <a:spcPts val="0"/>
              </a:spcBef>
              <a:spcAft>
                <a:spcPts val="0"/>
              </a:spcAft>
              <a:buClr>
                <a:srgbClr val="000000"/>
              </a:buClr>
              <a:buSzPts val="4000"/>
              <a:buFont typeface="Inter"/>
              <a:buNone/>
              <a:defRPr b="1" cap="none" sz="4000" i="0" strike="noStrike" u="none">
                <a:solidFill>
                  <a:srgbClr val="000000"/>
                </a:solidFill>
                <a:latin typeface="Inter"/>
                <a:ea typeface="Inter"/>
                <a:cs typeface="Inter"/>
                <a:sym typeface="Inter"/>
              </a:defRPr>
            </a:lvl9pPr>
          </a:lstStyle>
          <a:p/>
        </p:txBody>
      </p:sp>
      <p:pic>
        <p:nvPicPr>
          <p:cNvPr id="2097152" name="Google Shape;14;p9"/>
          <p:cNvPicPr preferRelativeResize="0">
            <a:picLocks/>
          </p:cNvPicPr>
          <p:nvPr/>
        </p:nvPicPr>
        <p:blipFill rotWithShape="1">
          <a:blip xmlns:r="http://schemas.openxmlformats.org/officeDocument/2006/relationships" r:embed="rId1">
            <a:alphaModFix/>
          </a:blip>
          <a:srcRect/>
          <a:stretch>
            <a:fillRect/>
          </a:stretch>
        </p:blipFill>
        <p:spPr>
          <a:xfrm rot="454943">
            <a:off x="-1228906" y="3218494"/>
            <a:ext cx="4189629" cy="2440459"/>
          </a:xfrm>
          <a:prstGeom prst="rect"/>
          <a:noFill/>
          <a:ln>
            <a:noFill/>
          </a:ln>
        </p:spPr>
      </p:pic>
      <p:pic>
        <p:nvPicPr>
          <p:cNvPr id="2097153" name="Google Shape;15;p9"/>
          <p:cNvPicPr preferRelativeResize="0">
            <a:picLocks/>
          </p:cNvPicPr>
          <p:nvPr/>
        </p:nvPicPr>
        <p:blipFill rotWithShape="1">
          <a:blip xmlns:r="http://schemas.openxmlformats.org/officeDocument/2006/relationships" r:embed="rId2">
            <a:alphaModFix/>
          </a:blip>
          <a:srcRect/>
          <a:stretch>
            <a:fillRect/>
          </a:stretch>
        </p:blipFill>
        <p:spPr>
          <a:xfrm rot="2982496">
            <a:off x="6157459" y="-468357"/>
            <a:ext cx="5190309" cy="2964964"/>
          </a:xfrm>
          <a:prstGeom prst="rect"/>
          <a:noFill/>
          <a:ln>
            <a:noFill/>
          </a:ln>
        </p:spPr>
      </p:pic>
      <p:pic>
        <p:nvPicPr>
          <p:cNvPr id="2097154" name="Google Shape;16;p9"/>
          <p:cNvPicPr preferRelativeResize="0">
            <a:picLocks/>
          </p:cNvPicPr>
          <p:nvPr/>
        </p:nvPicPr>
        <p:blipFill rotWithShape="1">
          <a:blip xmlns:r="http://schemas.openxmlformats.org/officeDocument/2006/relationships" r:embed="rId3">
            <a:alphaModFix/>
          </a:blip>
          <a:srcRect/>
          <a:stretch>
            <a:fillRect/>
          </a:stretch>
        </p:blipFill>
        <p:spPr>
          <a:xfrm>
            <a:off x="4152900" y="285750"/>
            <a:ext cx="838200" cy="323737"/>
          </a:xfrm>
          <a:prstGeom prst="rect"/>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27" name="Shape 17"/>
        <p:cNvGrpSpPr/>
        <p:nvPr/>
      </p:nvGrpSpPr>
      <p:grpSpPr>
        <a:xfrm>
          <a:off x="0" y="0"/>
          <a:ext cx="0" cy="0"/>
          <a:chOff x="0" y="0"/>
          <a:chExt cx="0" cy="0"/>
        </a:xfrm>
      </p:grpSpPr>
      <p:sp>
        <p:nvSpPr>
          <p:cNvPr id="1048595" name="Google Shape;18;p10"/>
          <p:cNvSpPr txBox="1">
            <a:spLocks noGrp="1"/>
          </p:cNvSpPr>
          <p:nvPr>
            <p:ph type="title"/>
          </p:nvPr>
        </p:nvSpPr>
        <p:spPr>
          <a:xfrm>
            <a:off x="1505800" y="2061000"/>
            <a:ext cx="7180500" cy="904500"/>
          </a:xfrm>
          <a:prstGeom prst="rect"/>
          <a:noFill/>
          <a:ln>
            <a:noFill/>
          </a:ln>
        </p:spPr>
        <p:txBody>
          <a:bodyPr anchor="t" anchorCtr="0" bIns="45700" lIns="91425" rIns="91425" spcFirstLastPara="1" tIns="45700" wrap="square">
            <a:noAutofit/>
          </a:bodyPr>
          <a:lstStyle>
            <a:lvl1pPr algn="l" lvl="0" marR="0" rtl="0">
              <a:lnSpc>
                <a:spcPct val="100000"/>
              </a:lnSpc>
              <a:spcBef>
                <a:spcPts val="0"/>
              </a:spcBef>
              <a:spcAft>
                <a:spcPts val="0"/>
              </a:spcAft>
              <a:buClr>
                <a:schemeClr val="dk1"/>
              </a:buClr>
              <a:buSzPts val="1400"/>
              <a:buFont typeface="Inter"/>
              <a:buNone/>
              <a:defRPr b="1" cap="none" sz="3600" i="0" strike="noStrike" u="none">
                <a:solidFill>
                  <a:schemeClr val="dk1"/>
                </a:solidFill>
                <a:latin typeface="Inter"/>
                <a:ea typeface="Inter"/>
                <a:cs typeface="Inter"/>
                <a:sym typeface="Inter"/>
              </a:defRPr>
            </a:lvl1pPr>
            <a:lvl2pPr algn="l" lvl="1" marR="0" rtl="0">
              <a:lnSpc>
                <a:spcPct val="100000"/>
              </a:lnSpc>
              <a:spcBef>
                <a:spcPts val="0"/>
              </a:spcBef>
              <a:spcAft>
                <a:spcPts val="0"/>
              </a:spcAft>
              <a:buClr>
                <a:schemeClr val="dk1"/>
              </a:buClr>
              <a:buSzPts val="1400"/>
              <a:buFont typeface="Inter"/>
              <a:buNone/>
              <a:defRPr b="1" cap="none" sz="1400" i="0" strike="noStrike" u="none">
                <a:solidFill>
                  <a:srgbClr val="000000"/>
                </a:solidFill>
                <a:latin typeface="Inter"/>
                <a:ea typeface="Inter"/>
                <a:cs typeface="Inter"/>
                <a:sym typeface="Inter"/>
              </a:defRPr>
            </a:lvl2pPr>
            <a:lvl3pPr algn="l" lvl="2" marR="0" rtl="0">
              <a:lnSpc>
                <a:spcPct val="100000"/>
              </a:lnSpc>
              <a:spcBef>
                <a:spcPts val="0"/>
              </a:spcBef>
              <a:spcAft>
                <a:spcPts val="0"/>
              </a:spcAft>
              <a:buClr>
                <a:schemeClr val="dk1"/>
              </a:buClr>
              <a:buSzPts val="1400"/>
              <a:buFont typeface="Inter"/>
              <a:buNone/>
              <a:defRPr b="1" cap="none" sz="1400" i="0" strike="noStrike" u="none">
                <a:solidFill>
                  <a:srgbClr val="000000"/>
                </a:solidFill>
                <a:latin typeface="Inter"/>
                <a:ea typeface="Inter"/>
                <a:cs typeface="Inter"/>
                <a:sym typeface="Inter"/>
              </a:defRPr>
            </a:lvl3pPr>
            <a:lvl4pPr algn="l" lvl="3" marR="0" rtl="0">
              <a:lnSpc>
                <a:spcPct val="100000"/>
              </a:lnSpc>
              <a:spcBef>
                <a:spcPts val="0"/>
              </a:spcBef>
              <a:spcAft>
                <a:spcPts val="0"/>
              </a:spcAft>
              <a:buClr>
                <a:schemeClr val="dk1"/>
              </a:buClr>
              <a:buSzPts val="1400"/>
              <a:buFont typeface="Inter"/>
              <a:buNone/>
              <a:defRPr b="1" cap="none" sz="1400" i="0" strike="noStrike" u="none">
                <a:solidFill>
                  <a:srgbClr val="000000"/>
                </a:solidFill>
                <a:latin typeface="Inter"/>
                <a:ea typeface="Inter"/>
                <a:cs typeface="Inter"/>
                <a:sym typeface="Inter"/>
              </a:defRPr>
            </a:lvl4pPr>
            <a:lvl5pPr algn="l" lvl="4" marR="0" rtl="0">
              <a:lnSpc>
                <a:spcPct val="100000"/>
              </a:lnSpc>
              <a:spcBef>
                <a:spcPts val="0"/>
              </a:spcBef>
              <a:spcAft>
                <a:spcPts val="0"/>
              </a:spcAft>
              <a:buClr>
                <a:schemeClr val="dk1"/>
              </a:buClr>
              <a:buSzPts val="1400"/>
              <a:buFont typeface="Inter"/>
              <a:buNone/>
              <a:defRPr b="1" cap="none" sz="1400" i="0" strike="noStrike" u="none">
                <a:solidFill>
                  <a:srgbClr val="000000"/>
                </a:solidFill>
                <a:latin typeface="Inter"/>
                <a:ea typeface="Inter"/>
                <a:cs typeface="Inter"/>
                <a:sym typeface="Inter"/>
              </a:defRPr>
            </a:lvl5pPr>
            <a:lvl6pPr algn="l" lvl="5" marR="0" rtl="0">
              <a:lnSpc>
                <a:spcPct val="100000"/>
              </a:lnSpc>
              <a:spcBef>
                <a:spcPts val="0"/>
              </a:spcBef>
              <a:spcAft>
                <a:spcPts val="0"/>
              </a:spcAft>
              <a:buClr>
                <a:schemeClr val="dk1"/>
              </a:buClr>
              <a:buSzPts val="1400"/>
              <a:buFont typeface="Inter"/>
              <a:buNone/>
              <a:defRPr b="1" cap="none" sz="1400" i="0" strike="noStrike" u="none">
                <a:solidFill>
                  <a:srgbClr val="000000"/>
                </a:solidFill>
                <a:latin typeface="Inter"/>
                <a:ea typeface="Inter"/>
                <a:cs typeface="Inter"/>
                <a:sym typeface="Inter"/>
              </a:defRPr>
            </a:lvl6pPr>
            <a:lvl7pPr algn="l" lvl="6" marR="0" rtl="0">
              <a:lnSpc>
                <a:spcPct val="100000"/>
              </a:lnSpc>
              <a:spcBef>
                <a:spcPts val="0"/>
              </a:spcBef>
              <a:spcAft>
                <a:spcPts val="0"/>
              </a:spcAft>
              <a:buClr>
                <a:schemeClr val="dk1"/>
              </a:buClr>
              <a:buSzPts val="1400"/>
              <a:buFont typeface="Inter"/>
              <a:buNone/>
              <a:defRPr b="1" cap="none" sz="1400" i="0" strike="noStrike" u="none">
                <a:solidFill>
                  <a:srgbClr val="000000"/>
                </a:solidFill>
                <a:latin typeface="Inter"/>
                <a:ea typeface="Inter"/>
                <a:cs typeface="Inter"/>
                <a:sym typeface="Inter"/>
              </a:defRPr>
            </a:lvl7pPr>
            <a:lvl8pPr algn="l" lvl="7" marR="0" rtl="0">
              <a:lnSpc>
                <a:spcPct val="100000"/>
              </a:lnSpc>
              <a:spcBef>
                <a:spcPts val="0"/>
              </a:spcBef>
              <a:spcAft>
                <a:spcPts val="0"/>
              </a:spcAft>
              <a:buClr>
                <a:schemeClr val="dk1"/>
              </a:buClr>
              <a:buSzPts val="1400"/>
              <a:buFont typeface="Inter"/>
              <a:buNone/>
              <a:defRPr b="1" cap="none" sz="1400" i="0" strike="noStrike" u="none">
                <a:solidFill>
                  <a:srgbClr val="000000"/>
                </a:solidFill>
                <a:latin typeface="Inter"/>
                <a:ea typeface="Inter"/>
                <a:cs typeface="Inter"/>
                <a:sym typeface="Inter"/>
              </a:defRPr>
            </a:lvl8pPr>
            <a:lvl9pPr algn="l" lvl="8" marR="0" rtl="0">
              <a:lnSpc>
                <a:spcPct val="100000"/>
              </a:lnSpc>
              <a:spcBef>
                <a:spcPts val="0"/>
              </a:spcBef>
              <a:spcAft>
                <a:spcPts val="0"/>
              </a:spcAft>
              <a:buClr>
                <a:schemeClr val="dk1"/>
              </a:buClr>
              <a:buSzPts val="1400"/>
              <a:buFont typeface="Inter"/>
              <a:buNone/>
              <a:defRPr b="1" cap="none" sz="1400" i="0" strike="noStrike" u="none">
                <a:solidFill>
                  <a:srgbClr val="000000"/>
                </a:solidFill>
                <a:latin typeface="Inter"/>
                <a:ea typeface="Inter"/>
                <a:cs typeface="Inter"/>
                <a:sym typeface="Inter"/>
              </a:defRPr>
            </a:lvl9pPr>
          </a:lstStyle>
          <a:p/>
        </p:txBody>
      </p:sp>
      <p:pic>
        <p:nvPicPr>
          <p:cNvPr id="2097159" name="Google Shape;19;p10"/>
          <p:cNvPicPr preferRelativeResize="0">
            <a:picLocks/>
          </p:cNvPicPr>
          <p:nvPr/>
        </p:nvPicPr>
        <p:blipFill rotWithShape="1">
          <a:blip xmlns:r="http://schemas.openxmlformats.org/officeDocument/2006/relationships" r:embed="rId1">
            <a:alphaModFix/>
          </a:blip>
          <a:srcRect/>
          <a:stretch>
            <a:fillRect/>
          </a:stretch>
        </p:blipFill>
        <p:spPr>
          <a:xfrm rot="9592241">
            <a:off x="-1365596" y="-1154886"/>
            <a:ext cx="5190313" cy="2964967"/>
          </a:xfrm>
          <a:prstGeom prst="rect"/>
          <a:noFill/>
          <a:ln>
            <a:noFill/>
          </a:ln>
        </p:spPr>
      </p:pic>
      <p:sp>
        <p:nvSpPr>
          <p:cNvPr id="1048596" name="Google Shape;20;p10"/>
          <p:cNvSpPr txBox="1">
            <a:spLocks noGrp="1"/>
          </p:cNvSpPr>
          <p:nvPr>
            <p:ph type="subTitle" idx="1"/>
          </p:nvPr>
        </p:nvSpPr>
        <p:spPr>
          <a:xfrm>
            <a:off x="1505800" y="2965500"/>
            <a:ext cx="5893500" cy="696000"/>
          </a:xfrm>
          <a:prstGeom prst="rect"/>
          <a:noFill/>
          <a:ln>
            <a:noFill/>
          </a:ln>
        </p:spPr>
        <p:txBody>
          <a:bodyPr anchor="t" anchorCtr="0" bIns="45700" lIns="91425" rIns="91425" spcFirstLastPara="1" tIns="45700" wrap="square">
            <a:normAutofit/>
          </a:bodyPr>
          <a:lstStyle>
            <a:lvl1pPr algn="l" lvl="0">
              <a:lnSpc>
                <a:spcPct val="115000"/>
              </a:lnSpc>
              <a:spcBef>
                <a:spcPts val="0"/>
              </a:spcBef>
              <a:spcAft>
                <a:spcPts val="0"/>
              </a:spcAft>
              <a:buClr>
                <a:schemeClr val="dk2"/>
              </a:buClr>
              <a:buSzPts val="3000"/>
              <a:buFont typeface="Roboto"/>
              <a:buNone/>
              <a:defRPr sz="3000">
                <a:solidFill>
                  <a:schemeClr val="dk2"/>
                </a:solidFill>
                <a:latin typeface="Roboto"/>
                <a:ea typeface="Roboto"/>
                <a:cs typeface="Roboto"/>
                <a:sym typeface="Roboto"/>
              </a:defRPr>
            </a:lvl1pPr>
            <a:lvl2pPr algn="l" lvl="1">
              <a:lnSpc>
                <a:spcPct val="115000"/>
              </a:lnSpc>
              <a:spcBef>
                <a:spcPts val="400"/>
              </a:spcBef>
              <a:spcAft>
                <a:spcPts val="0"/>
              </a:spcAft>
              <a:buClr>
                <a:schemeClr val="dk2"/>
              </a:buClr>
              <a:buSzPts val="3000"/>
              <a:buFont typeface="Roboto"/>
              <a:buNone/>
              <a:defRPr sz="3000">
                <a:solidFill>
                  <a:schemeClr val="dk2"/>
                </a:solidFill>
                <a:latin typeface="Roboto"/>
                <a:ea typeface="Roboto"/>
                <a:cs typeface="Roboto"/>
                <a:sym typeface="Roboto"/>
              </a:defRPr>
            </a:lvl2pPr>
            <a:lvl3pPr algn="l" lvl="2">
              <a:lnSpc>
                <a:spcPct val="115000"/>
              </a:lnSpc>
              <a:spcBef>
                <a:spcPts val="360"/>
              </a:spcBef>
              <a:spcAft>
                <a:spcPts val="0"/>
              </a:spcAft>
              <a:buClr>
                <a:schemeClr val="dk2"/>
              </a:buClr>
              <a:buSzPts val="3000"/>
              <a:buFont typeface="Roboto"/>
              <a:buNone/>
              <a:defRPr sz="3000">
                <a:solidFill>
                  <a:schemeClr val="dk2"/>
                </a:solidFill>
                <a:latin typeface="Roboto"/>
                <a:ea typeface="Roboto"/>
                <a:cs typeface="Roboto"/>
                <a:sym typeface="Roboto"/>
              </a:defRPr>
            </a:lvl3pPr>
            <a:lvl4pPr algn="l" lvl="3">
              <a:lnSpc>
                <a:spcPct val="115000"/>
              </a:lnSpc>
              <a:spcBef>
                <a:spcPts val="320"/>
              </a:spcBef>
              <a:spcAft>
                <a:spcPts val="0"/>
              </a:spcAft>
              <a:buClr>
                <a:schemeClr val="dk2"/>
              </a:buClr>
              <a:buSzPts val="3000"/>
              <a:buFont typeface="Roboto"/>
              <a:buNone/>
              <a:defRPr sz="3000">
                <a:solidFill>
                  <a:schemeClr val="dk2"/>
                </a:solidFill>
                <a:latin typeface="Roboto"/>
                <a:ea typeface="Roboto"/>
                <a:cs typeface="Roboto"/>
                <a:sym typeface="Roboto"/>
              </a:defRPr>
            </a:lvl4pPr>
            <a:lvl5pPr algn="l" lvl="4">
              <a:lnSpc>
                <a:spcPct val="115000"/>
              </a:lnSpc>
              <a:spcBef>
                <a:spcPts val="320"/>
              </a:spcBef>
              <a:spcAft>
                <a:spcPts val="0"/>
              </a:spcAft>
              <a:buClr>
                <a:schemeClr val="dk2"/>
              </a:buClr>
              <a:buSzPts val="3000"/>
              <a:buFont typeface="Roboto"/>
              <a:buNone/>
              <a:defRPr sz="3000">
                <a:solidFill>
                  <a:schemeClr val="dk2"/>
                </a:solidFill>
                <a:latin typeface="Roboto"/>
                <a:ea typeface="Roboto"/>
                <a:cs typeface="Roboto"/>
                <a:sym typeface="Roboto"/>
              </a:defRPr>
            </a:lvl5pPr>
            <a:lvl6pPr algn="l" lvl="5">
              <a:lnSpc>
                <a:spcPct val="115000"/>
              </a:lnSpc>
              <a:spcBef>
                <a:spcPts val="360"/>
              </a:spcBef>
              <a:spcAft>
                <a:spcPts val="0"/>
              </a:spcAft>
              <a:buClr>
                <a:schemeClr val="dk2"/>
              </a:buClr>
              <a:buSzPts val="3000"/>
              <a:buFont typeface="Roboto"/>
              <a:buNone/>
              <a:defRPr sz="3000">
                <a:solidFill>
                  <a:schemeClr val="dk2"/>
                </a:solidFill>
                <a:latin typeface="Roboto"/>
                <a:ea typeface="Roboto"/>
                <a:cs typeface="Roboto"/>
                <a:sym typeface="Roboto"/>
              </a:defRPr>
            </a:lvl6pPr>
            <a:lvl7pPr algn="l" lvl="6">
              <a:lnSpc>
                <a:spcPct val="115000"/>
              </a:lnSpc>
              <a:spcBef>
                <a:spcPts val="360"/>
              </a:spcBef>
              <a:spcAft>
                <a:spcPts val="0"/>
              </a:spcAft>
              <a:buClr>
                <a:schemeClr val="dk2"/>
              </a:buClr>
              <a:buSzPts val="3000"/>
              <a:buFont typeface="Roboto"/>
              <a:buNone/>
              <a:defRPr sz="3000">
                <a:solidFill>
                  <a:schemeClr val="dk2"/>
                </a:solidFill>
                <a:latin typeface="Roboto"/>
                <a:ea typeface="Roboto"/>
                <a:cs typeface="Roboto"/>
                <a:sym typeface="Roboto"/>
              </a:defRPr>
            </a:lvl7pPr>
            <a:lvl8pPr algn="l" lvl="7">
              <a:lnSpc>
                <a:spcPct val="115000"/>
              </a:lnSpc>
              <a:spcBef>
                <a:spcPts val="360"/>
              </a:spcBef>
              <a:spcAft>
                <a:spcPts val="0"/>
              </a:spcAft>
              <a:buClr>
                <a:schemeClr val="dk2"/>
              </a:buClr>
              <a:buSzPts val="3000"/>
              <a:buFont typeface="Roboto"/>
              <a:buNone/>
              <a:defRPr sz="3000">
                <a:solidFill>
                  <a:schemeClr val="dk2"/>
                </a:solidFill>
                <a:latin typeface="Roboto"/>
                <a:ea typeface="Roboto"/>
                <a:cs typeface="Roboto"/>
                <a:sym typeface="Roboto"/>
              </a:defRPr>
            </a:lvl8pPr>
            <a:lvl9pPr algn="l" lvl="8">
              <a:lnSpc>
                <a:spcPct val="115000"/>
              </a:lnSpc>
              <a:spcBef>
                <a:spcPts val="360"/>
              </a:spcBef>
              <a:spcAft>
                <a:spcPts val="0"/>
              </a:spcAft>
              <a:buClr>
                <a:schemeClr val="dk2"/>
              </a:buClr>
              <a:buSzPts val="3000"/>
              <a:buFont typeface="Roboto"/>
              <a:buNone/>
              <a:defRPr sz="3000">
                <a:solidFill>
                  <a:schemeClr val="dk2"/>
                </a:solidFill>
                <a:latin typeface="Roboto"/>
                <a:ea typeface="Roboto"/>
                <a:cs typeface="Roboto"/>
                <a:sym typeface="Roboto"/>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23" name="Shape 21"/>
        <p:cNvGrpSpPr/>
        <p:nvPr/>
      </p:nvGrpSpPr>
      <p:grpSpPr>
        <a:xfrm>
          <a:off x="0" y="0"/>
          <a:ext cx="0" cy="0"/>
          <a:chOff x="0" y="0"/>
          <a:chExt cx="0" cy="0"/>
        </a:xfrm>
      </p:grpSpPr>
      <p:sp>
        <p:nvSpPr>
          <p:cNvPr id="1048585" name="Google Shape;22;p11"/>
          <p:cNvSpPr txBox="1">
            <a:spLocks noGrp="1"/>
          </p:cNvSpPr>
          <p:nvPr>
            <p:ph type="title"/>
          </p:nvPr>
        </p:nvSpPr>
        <p:spPr>
          <a:xfrm>
            <a:off x="304800" y="41007"/>
            <a:ext cx="7429500" cy="529500"/>
          </a:xfrm>
          <a:prstGeom prst="rect"/>
          <a:noFill/>
          <a:ln>
            <a:noFill/>
          </a:ln>
        </p:spPr>
        <p:txBody>
          <a:bodyPr anchor="ctr" anchorCtr="0" bIns="45700" lIns="91425" rIns="91425" spcFirstLastPara="1" tIns="45700" wrap="square">
            <a:noAutofit/>
          </a:bodyPr>
          <a:lstStyle>
            <a:lvl1pPr algn="l" lvl="0" marR="0" rtl="0">
              <a:lnSpc>
                <a:spcPct val="100000"/>
              </a:lnSpc>
              <a:spcBef>
                <a:spcPts val="0"/>
              </a:spcBef>
              <a:spcAft>
                <a:spcPts val="0"/>
              </a:spcAft>
              <a:buClr>
                <a:schemeClr val="dk1"/>
              </a:buClr>
              <a:buSzPts val="1800"/>
              <a:buFont typeface="Inter"/>
              <a:buNone/>
              <a:defRPr b="1" cap="none" sz="1800" i="0" strike="noStrike" u="none">
                <a:solidFill>
                  <a:schemeClr val="dk1"/>
                </a:solidFill>
                <a:latin typeface="Inter"/>
                <a:ea typeface="Inter"/>
                <a:cs typeface="Inter"/>
                <a:sym typeface="Inter"/>
              </a:defRPr>
            </a:lvl1pPr>
            <a:lvl2pPr algn="l" lvl="1"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2pPr>
            <a:lvl3pPr algn="l" lvl="2"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3pPr>
            <a:lvl4pPr algn="l" lvl="3"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4pPr>
            <a:lvl5pPr algn="l" lvl="4"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5pPr>
            <a:lvl6pPr algn="l" lvl="5"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6pPr>
            <a:lvl7pPr algn="l" lvl="6"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7pPr>
            <a:lvl8pPr algn="l" lvl="7"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8pPr>
            <a:lvl9pPr algn="l" lvl="8"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9pPr>
          </a:lstStyle>
          <a:p/>
        </p:txBody>
      </p:sp>
      <p:sp>
        <p:nvSpPr>
          <p:cNvPr id="1048586" name="Google Shape;23;p11"/>
          <p:cNvSpPr txBox="1">
            <a:spLocks noGrp="1"/>
          </p:cNvSpPr>
          <p:nvPr>
            <p:ph type="body" idx="1"/>
          </p:nvPr>
        </p:nvSpPr>
        <p:spPr>
          <a:xfrm>
            <a:off x="304800" y="957250"/>
            <a:ext cx="7981800" cy="3583500"/>
          </a:xfrm>
          <a:prstGeom prst="rect"/>
          <a:noFill/>
          <a:ln>
            <a:noFill/>
          </a:ln>
        </p:spPr>
        <p:txBody>
          <a:bodyPr anchor="t" anchorCtr="0" bIns="45700" lIns="91425" rIns="91425" spcFirstLastPara="1" tIns="45700" wrap="square">
            <a:normAutofit/>
          </a:bodyPr>
          <a:lstStyle>
            <a:lvl1pPr algn="l" indent="-355600" lvl="0" marL="457200">
              <a:lnSpc>
                <a:spcPct val="115000"/>
              </a:lnSpc>
              <a:spcBef>
                <a:spcPts val="480"/>
              </a:spcBef>
              <a:spcAft>
                <a:spcPts val="0"/>
              </a:spcAft>
              <a:buClr>
                <a:schemeClr val="dk2"/>
              </a:buClr>
              <a:buSzPts val="2000"/>
              <a:buFont typeface="Roboto"/>
              <a:buChar char="●"/>
              <a:defRPr>
                <a:solidFill>
                  <a:schemeClr val="dk2"/>
                </a:solidFill>
                <a:latin typeface="Roboto"/>
                <a:ea typeface="Roboto"/>
                <a:cs typeface="Roboto"/>
                <a:sym typeface="Roboto"/>
              </a:defRPr>
            </a:lvl1pPr>
            <a:lvl2pPr algn="l" indent="-342900" lvl="1" marL="914400">
              <a:lnSpc>
                <a:spcPct val="115000"/>
              </a:lnSpc>
              <a:spcBef>
                <a:spcPts val="400"/>
              </a:spcBef>
              <a:spcAft>
                <a:spcPts val="0"/>
              </a:spcAft>
              <a:buClr>
                <a:schemeClr val="dk2"/>
              </a:buClr>
              <a:buSzPts val="1800"/>
              <a:buFont typeface="Roboto"/>
              <a:buChar char="○"/>
              <a:defRPr>
                <a:solidFill>
                  <a:schemeClr val="dk2"/>
                </a:solidFill>
                <a:latin typeface="Roboto"/>
                <a:ea typeface="Roboto"/>
                <a:cs typeface="Roboto"/>
                <a:sym typeface="Roboto"/>
              </a:defRPr>
            </a:lvl2pPr>
            <a:lvl3pPr algn="l" indent="-342900" lvl="2" marL="1371600">
              <a:lnSpc>
                <a:spcPct val="115000"/>
              </a:lnSpc>
              <a:spcBef>
                <a:spcPts val="360"/>
              </a:spcBef>
              <a:spcAft>
                <a:spcPts val="0"/>
              </a:spcAft>
              <a:buClr>
                <a:schemeClr val="dk2"/>
              </a:buClr>
              <a:buSzPts val="1800"/>
              <a:buFont typeface="Roboto"/>
              <a:buChar char="■"/>
              <a:defRPr sz="1800">
                <a:solidFill>
                  <a:schemeClr val="dk2"/>
                </a:solidFill>
                <a:latin typeface="Roboto"/>
                <a:ea typeface="Roboto"/>
                <a:cs typeface="Roboto"/>
                <a:sym typeface="Roboto"/>
              </a:defRPr>
            </a:lvl3pPr>
            <a:lvl4pPr algn="l" indent="-330200" lvl="3" marL="1828800">
              <a:lnSpc>
                <a:spcPct val="115000"/>
              </a:lnSpc>
              <a:spcBef>
                <a:spcPts val="320"/>
              </a:spcBef>
              <a:spcAft>
                <a:spcPts val="0"/>
              </a:spcAft>
              <a:buClr>
                <a:schemeClr val="dk2"/>
              </a:buClr>
              <a:buSzPts val="1600"/>
              <a:buFont typeface="Roboto"/>
              <a:buChar char="●"/>
              <a:defRPr sz="1600">
                <a:solidFill>
                  <a:schemeClr val="dk2"/>
                </a:solidFill>
                <a:latin typeface="Roboto"/>
                <a:ea typeface="Roboto"/>
                <a:cs typeface="Roboto"/>
                <a:sym typeface="Roboto"/>
              </a:defRPr>
            </a:lvl4pPr>
            <a:lvl5pPr algn="l" indent="-330200" lvl="4" marL="2286000">
              <a:lnSpc>
                <a:spcPct val="115000"/>
              </a:lnSpc>
              <a:spcBef>
                <a:spcPts val="320"/>
              </a:spcBef>
              <a:spcAft>
                <a:spcPts val="0"/>
              </a:spcAft>
              <a:buClr>
                <a:schemeClr val="dk2"/>
              </a:buClr>
              <a:buSzPts val="1600"/>
              <a:buFont typeface="Roboto"/>
              <a:buChar char="○"/>
              <a:defRPr sz="1600">
                <a:solidFill>
                  <a:schemeClr val="dk2"/>
                </a:solidFill>
                <a:latin typeface="Roboto"/>
                <a:ea typeface="Roboto"/>
                <a:cs typeface="Roboto"/>
                <a:sym typeface="Roboto"/>
              </a:defRPr>
            </a:lvl5pPr>
            <a:lvl6pPr algn="l" indent="-342900" lvl="5" marL="27432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6pPr>
            <a:lvl7pPr algn="l" indent="-342900" lvl="6" marL="32004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7pPr>
            <a:lvl8pPr algn="l" indent="-342900" lvl="7" marL="36576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8pPr>
            <a:lvl9pPr algn="l" indent="-342900" lvl="8" marL="41148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9pPr>
          </a:lstStyle>
          <a:p/>
        </p:txBody>
      </p:sp>
      <p:sp>
        <p:nvSpPr>
          <p:cNvPr id="1048587" name="Google Shape;24;p11"/>
          <p:cNvSpPr txBox="1"/>
          <p:nvPr/>
        </p:nvSpPr>
        <p:spPr>
          <a:xfrm>
            <a:off x="3733800" y="4794706"/>
            <a:ext cx="2082000" cy="215400"/>
          </a:xfrm>
          <a:prstGeom prst="rect"/>
          <a:noFill/>
          <a:ln>
            <a:noFill/>
          </a:ln>
        </p:spPr>
        <p:txBody>
          <a:bodyPr anchor="t" anchorCtr="0" bIns="45700" lIns="91425" rIns="91425" spcFirstLastPara="1" tIns="45700" wrap="square">
            <a:spAutoFit/>
          </a:bodyPr>
          <a:p>
            <a:pPr algn="l" indent="0" lvl="0" marL="0" marR="0" rtl="0">
              <a:lnSpc>
                <a:spcPct val="100000"/>
              </a:lnSpc>
              <a:spcBef>
                <a:spcPts val="0"/>
              </a:spcBef>
              <a:spcAft>
                <a:spcPts val="0"/>
              </a:spcAft>
              <a:buClr>
                <a:srgbClr val="000000"/>
              </a:buClr>
              <a:buSzPts val="800"/>
              <a:buFont typeface="Arial"/>
              <a:buNone/>
            </a:pPr>
            <a:r>
              <a:rPr b="0" cap="none" sz="800" i="0" lang="en-US" strike="noStrike" u="none">
                <a:solidFill>
                  <a:srgbClr val="929292"/>
                </a:solidFill>
                <a:latin typeface="Inter"/>
                <a:ea typeface="Inter"/>
                <a:cs typeface="Inter"/>
                <a:sym typeface="Inter"/>
              </a:rPr>
              <a:t>Kaggle BIPOC Program Final Showcase</a:t>
            </a:r>
            <a:endParaRPr b="0" cap="none" sz="800" i="0" strike="noStrike" u="none">
              <a:solidFill>
                <a:srgbClr val="929292"/>
              </a:solidFill>
              <a:latin typeface="Inter"/>
              <a:ea typeface="Inter"/>
              <a:cs typeface="Inter"/>
              <a:sym typeface="Inter"/>
            </a:endParaRPr>
          </a:p>
        </p:txBody>
      </p:sp>
      <p:pic>
        <p:nvPicPr>
          <p:cNvPr id="2097158" name="Google Shape;25;p11"/>
          <p:cNvPicPr preferRelativeResize="0">
            <a:picLocks/>
          </p:cNvPicPr>
          <p:nvPr/>
        </p:nvPicPr>
        <p:blipFill rotWithShape="1">
          <a:blip xmlns:r="http://schemas.openxmlformats.org/officeDocument/2006/relationships" r:embed="rId1">
            <a:alphaModFix/>
          </a:blip>
          <a:srcRect/>
          <a:stretch>
            <a:fillRect/>
          </a:stretch>
        </p:blipFill>
        <p:spPr>
          <a:xfrm>
            <a:off x="227109" y="4794706"/>
            <a:ext cx="557815" cy="215444"/>
          </a:xfrm>
          <a:prstGeom prst="rect"/>
          <a:noFill/>
          <a:ln>
            <a:noFill/>
          </a:ln>
        </p:spPr>
      </p:pic>
      <p:sp>
        <p:nvSpPr>
          <p:cNvPr id="1048588" name="Google Shape;26;p11"/>
          <p:cNvSpPr txBox="1">
            <a:spLocks noGrp="1"/>
          </p:cNvSpPr>
          <p:nvPr>
            <p:ph type="sldNum" idx="12"/>
          </p:nvPr>
        </p:nvSpPr>
        <p:spPr>
          <a:xfrm>
            <a:off x="6934200" y="4794706"/>
            <a:ext cx="2057400" cy="274500"/>
          </a:xfrm>
          <a:prstGeom prst="rect"/>
          <a:noFill/>
          <a:ln>
            <a:noFill/>
          </a:ln>
        </p:spPr>
        <p:txBody>
          <a:bodyPr anchor="ctr" anchorCtr="0" bIns="45700" lIns="91425" rIns="91425" spcFirstLastPara="1" tIns="45700" wrap="square">
            <a:noAutofit/>
          </a:bodyPr>
          <a:lstStyle>
            <a:lvl1pPr algn="r" indent="0" lvl="0"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1pPr>
            <a:lvl2pPr algn="r" indent="0" lvl="1"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2pPr>
            <a:lvl3pPr algn="r" indent="0" lvl="2"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3pPr>
            <a:lvl4pPr algn="r" indent="0" lvl="3"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4pPr>
            <a:lvl5pPr algn="r" indent="0" lvl="4"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5pPr>
            <a:lvl6pPr algn="r" indent="0" lvl="5"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6pPr>
            <a:lvl7pPr algn="r" indent="0" lvl="6"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7pPr>
            <a:lvl8pPr algn="r" indent="0" lvl="7"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8pPr>
            <a:lvl9pPr algn="r" indent="0" lvl="8"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9pPr>
          </a:lstStyle>
          <a:p>
            <a:pPr algn="r" indent="0" lvl="0" marL="0" rtl="0">
              <a:spcBef>
                <a:spcPts val="0"/>
              </a:spcBef>
              <a:spcAft>
                <a:spcPts val="0"/>
              </a:spcAft>
              <a:buNone/>
            </a:pPr>
            <a:fld id="{00000000-1234-1234-1234-123412341234}" type="slidenum">
              <a:rPr lang="en-US"/>
              <a:t>‹nº›</a:t>
            </a:fld>
          </a:p>
        </p:txBody>
      </p:sp>
      <p:cxnSp>
        <p:nvCxnSpPr>
          <p:cNvPr id="3145728" name="Google Shape;27;p11"/>
          <p:cNvCxnSpPr>
            <a:cxnSpLocks/>
          </p:cNvCxnSpPr>
          <p:nvPr/>
        </p:nvCxnSpPr>
        <p:spPr>
          <a:xfrm>
            <a:off x="304800" y="590550"/>
            <a:ext cx="8597100" cy="0"/>
          </a:xfrm>
          <a:prstGeom prst="straightConnector1"/>
          <a:noFill/>
          <a:ln w="25400" cap="flat" cmpd="sng">
            <a:solidFill>
              <a:srgbClr val="FAE041"/>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p:cSld name="Blank">
    <p:spTree>
      <p:nvGrpSpPr>
        <p:cNvPr id="43" name="Shape 34"/>
        <p:cNvGrpSpPr/>
        <p:nvPr/>
      </p:nvGrpSpPr>
      <p:grpSpPr>
        <a:xfrm>
          <a:off x="0" y="0"/>
          <a:ext cx="0" cy="0"/>
          <a:chOff x="0" y="0"/>
          <a:chExt cx="0" cy="0"/>
        </a:xfrm>
      </p:grpSpPr>
      <p:sp>
        <p:nvSpPr>
          <p:cNvPr id="1048632" name="Google Shape;35;p13"/>
          <p:cNvSpPr txBox="1"/>
          <p:nvPr/>
        </p:nvSpPr>
        <p:spPr>
          <a:xfrm>
            <a:off x="3733800" y="4794706"/>
            <a:ext cx="2082019" cy="215444"/>
          </a:xfrm>
          <a:prstGeom prst="rect"/>
          <a:noFill/>
          <a:ln>
            <a:noFill/>
          </a:ln>
        </p:spPr>
        <p:txBody>
          <a:bodyPr anchor="t" anchorCtr="0" bIns="45700" lIns="91425" rIns="91425" spcFirstLastPara="1" tIns="45700" wrap="square">
            <a:spAutoFit/>
          </a:bodyPr>
          <a:p>
            <a:pPr algn="l" indent="0" lvl="0" marL="0" marR="0" rtl="0">
              <a:lnSpc>
                <a:spcPct val="100000"/>
              </a:lnSpc>
              <a:spcBef>
                <a:spcPts val="0"/>
              </a:spcBef>
              <a:spcAft>
                <a:spcPts val="0"/>
              </a:spcAft>
              <a:buClr>
                <a:srgbClr val="000000"/>
              </a:buClr>
              <a:buSzPts val="800"/>
              <a:buFont typeface="Arial"/>
              <a:buNone/>
            </a:pPr>
            <a:r>
              <a:rPr b="0" cap="none" sz="800" i="0" lang="en-US" strike="noStrike" u="none">
                <a:solidFill>
                  <a:srgbClr val="929292"/>
                </a:solidFill>
                <a:latin typeface="Inter"/>
                <a:ea typeface="Inter"/>
                <a:cs typeface="Inter"/>
                <a:sym typeface="Inter"/>
              </a:rPr>
              <a:t>Kaggle BIPOC Program Final Showcase</a:t>
            </a:r>
            <a:endParaRPr b="0" cap="none" sz="800" i="0" strike="noStrike" u="none">
              <a:solidFill>
                <a:srgbClr val="929292"/>
              </a:solidFill>
              <a:latin typeface="Inter"/>
              <a:ea typeface="Inter"/>
              <a:cs typeface="Inter"/>
              <a:sym typeface="Inter"/>
            </a:endParaRPr>
          </a:p>
        </p:txBody>
      </p:sp>
      <p:pic>
        <p:nvPicPr>
          <p:cNvPr id="2097161" name="Google Shape;36;p13"/>
          <p:cNvPicPr preferRelativeResize="0">
            <a:picLocks/>
          </p:cNvPicPr>
          <p:nvPr/>
        </p:nvPicPr>
        <p:blipFill rotWithShape="1">
          <a:blip xmlns:r="http://schemas.openxmlformats.org/officeDocument/2006/relationships" r:embed="rId1">
            <a:alphaModFix/>
          </a:blip>
          <a:srcRect/>
          <a:stretch>
            <a:fillRect/>
          </a:stretch>
        </p:blipFill>
        <p:spPr>
          <a:xfrm>
            <a:off x="227109" y="4794706"/>
            <a:ext cx="557815" cy="215444"/>
          </a:xfrm>
          <a:prstGeom prst="rect"/>
          <a:noFill/>
          <a:ln>
            <a:noFill/>
          </a:ln>
        </p:spPr>
      </p:pic>
      <p:sp>
        <p:nvSpPr>
          <p:cNvPr id="1048633" name="Google Shape;37;p13"/>
          <p:cNvSpPr txBox="1">
            <a:spLocks noGrp="1"/>
          </p:cNvSpPr>
          <p:nvPr>
            <p:ph type="sldNum" idx="12"/>
          </p:nvPr>
        </p:nvSpPr>
        <p:spPr>
          <a:xfrm>
            <a:off x="6934200" y="4794706"/>
            <a:ext cx="2057400" cy="274637"/>
          </a:xfrm>
          <a:prstGeom prst="rect"/>
          <a:noFill/>
          <a:ln>
            <a:noFill/>
          </a:ln>
        </p:spPr>
        <p:txBody>
          <a:bodyPr anchor="ctr" anchorCtr="0" bIns="45700" lIns="91425" rIns="91425" spcFirstLastPara="1" tIns="45700" wrap="square">
            <a:noAutofit/>
          </a:bodyPr>
          <a:lstStyle>
            <a:lvl1pPr algn="r" indent="0" lvl="0"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1pPr>
            <a:lvl2pPr algn="r" indent="0" lvl="1"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2pPr>
            <a:lvl3pPr algn="r" indent="0" lvl="2"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3pPr>
            <a:lvl4pPr algn="r" indent="0" lvl="3"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4pPr>
            <a:lvl5pPr algn="r" indent="0" lvl="4"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5pPr>
            <a:lvl6pPr algn="r" indent="0" lvl="5"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6pPr>
            <a:lvl7pPr algn="r" indent="0" lvl="6"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7pPr>
            <a:lvl8pPr algn="r" indent="0" lvl="7"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8pPr>
            <a:lvl9pPr algn="r" indent="0" lvl="8"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9pPr>
          </a:lstStyle>
          <a:p>
            <a:pPr algn="r" indent="0" lvl="0" marL="0" rtl="0">
              <a:spcBef>
                <a:spcPts val="0"/>
              </a:spcBef>
              <a:spcAft>
                <a:spcPts val="0"/>
              </a:spcAft>
              <a:buNone/>
            </a:pPr>
            <a:fld id="{00000000-1234-1234-1234-123412341234}" type="slidenum">
              <a:rPr lang="en-US"/>
              <a:t>‹nº›</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48" name="Shape 38"/>
        <p:cNvGrpSpPr/>
        <p:nvPr/>
      </p:nvGrpSpPr>
      <p:grpSpPr>
        <a:xfrm>
          <a:off x="0" y="0"/>
          <a:ext cx="0" cy="0"/>
          <a:chOff x="0" y="0"/>
          <a:chExt cx="0" cy="0"/>
        </a:xfrm>
      </p:grpSpPr>
      <p:sp>
        <p:nvSpPr>
          <p:cNvPr id="1048642" name="Google Shape;39;p14"/>
          <p:cNvSpPr txBox="1">
            <a:spLocks noGrp="1"/>
          </p:cNvSpPr>
          <p:nvPr>
            <p:ph type="title"/>
          </p:nvPr>
        </p:nvSpPr>
        <p:spPr>
          <a:xfrm>
            <a:off x="304800" y="41007"/>
            <a:ext cx="7429500" cy="529500"/>
          </a:xfrm>
          <a:prstGeom prst="rect"/>
          <a:noFill/>
          <a:ln>
            <a:noFill/>
          </a:ln>
        </p:spPr>
        <p:txBody>
          <a:bodyPr anchor="ctr" anchorCtr="0" bIns="45700" lIns="91425" rIns="91425" spcFirstLastPara="1" tIns="45700" wrap="square">
            <a:noAutofit/>
          </a:bodyPr>
          <a:lstStyle>
            <a:lvl1pPr algn="l" lvl="0" marR="0" rtl="0">
              <a:lnSpc>
                <a:spcPct val="100000"/>
              </a:lnSpc>
              <a:spcBef>
                <a:spcPts val="0"/>
              </a:spcBef>
              <a:spcAft>
                <a:spcPts val="0"/>
              </a:spcAft>
              <a:buClr>
                <a:schemeClr val="dk1"/>
              </a:buClr>
              <a:buSzPts val="1800"/>
              <a:buFont typeface="Inter"/>
              <a:buNone/>
              <a:defRPr b="1" cap="none" sz="1800" i="0" strike="noStrike" u="none">
                <a:solidFill>
                  <a:schemeClr val="dk1"/>
                </a:solidFill>
                <a:latin typeface="Inter"/>
                <a:ea typeface="Inter"/>
                <a:cs typeface="Inter"/>
                <a:sym typeface="Inter"/>
              </a:defRPr>
            </a:lvl1pPr>
            <a:lvl2pPr algn="l" lvl="1"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2pPr>
            <a:lvl3pPr algn="l" lvl="2"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3pPr>
            <a:lvl4pPr algn="l" lvl="3"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4pPr>
            <a:lvl5pPr algn="l" lvl="4"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5pPr>
            <a:lvl6pPr algn="l" lvl="5"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6pPr>
            <a:lvl7pPr algn="l" lvl="6"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7pPr>
            <a:lvl8pPr algn="l" lvl="7"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8pPr>
            <a:lvl9pPr algn="l" lvl="8"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9pPr>
          </a:lstStyle>
          <a:p/>
        </p:txBody>
      </p:sp>
      <p:cxnSp>
        <p:nvCxnSpPr>
          <p:cNvPr id="3145741" name="Google Shape;40;p14"/>
          <p:cNvCxnSpPr>
            <a:cxnSpLocks/>
          </p:cNvCxnSpPr>
          <p:nvPr/>
        </p:nvCxnSpPr>
        <p:spPr>
          <a:xfrm>
            <a:off x="304800" y="590550"/>
            <a:ext cx="8597100" cy="0"/>
          </a:xfrm>
          <a:prstGeom prst="straightConnector1"/>
          <a:noFill/>
          <a:ln w="25400" cap="flat" cmpd="sng">
            <a:solidFill>
              <a:srgbClr val="FAE041"/>
            </a:solidFill>
            <a:prstDash val="solid"/>
            <a:round/>
            <a:headEnd type="none" w="sm" len="sm"/>
            <a:tailEnd type="none" w="sm" len="sm"/>
          </a:ln>
        </p:spPr>
      </p:cxnSp>
      <p:sp>
        <p:nvSpPr>
          <p:cNvPr id="1048643" name="Google Shape;41;p14"/>
          <p:cNvSpPr txBox="1">
            <a:spLocks noGrp="1"/>
          </p:cNvSpPr>
          <p:nvPr>
            <p:ph type="body" idx="1"/>
          </p:nvPr>
        </p:nvSpPr>
        <p:spPr>
          <a:xfrm>
            <a:off x="304800" y="957250"/>
            <a:ext cx="4338600" cy="3583500"/>
          </a:xfrm>
          <a:prstGeom prst="rect"/>
          <a:noFill/>
          <a:ln>
            <a:noFill/>
          </a:ln>
        </p:spPr>
        <p:txBody>
          <a:bodyPr anchor="t" anchorCtr="0" bIns="45700" lIns="91425" rIns="91425" spcFirstLastPara="1" tIns="45700" wrap="square">
            <a:normAutofit/>
          </a:bodyPr>
          <a:lstStyle>
            <a:lvl1pPr algn="l" indent="-355600" lvl="0" marL="457200">
              <a:lnSpc>
                <a:spcPct val="115000"/>
              </a:lnSpc>
              <a:spcBef>
                <a:spcPts val="480"/>
              </a:spcBef>
              <a:spcAft>
                <a:spcPts val="0"/>
              </a:spcAft>
              <a:buClr>
                <a:schemeClr val="dk2"/>
              </a:buClr>
              <a:buSzPts val="2000"/>
              <a:buFont typeface="Roboto"/>
              <a:buChar char="●"/>
              <a:defRPr>
                <a:solidFill>
                  <a:schemeClr val="dk2"/>
                </a:solidFill>
                <a:latin typeface="Roboto"/>
                <a:ea typeface="Roboto"/>
                <a:cs typeface="Roboto"/>
                <a:sym typeface="Roboto"/>
              </a:defRPr>
            </a:lvl1pPr>
            <a:lvl2pPr algn="l" indent="-342900" lvl="1" marL="914400">
              <a:lnSpc>
                <a:spcPct val="115000"/>
              </a:lnSpc>
              <a:spcBef>
                <a:spcPts val="400"/>
              </a:spcBef>
              <a:spcAft>
                <a:spcPts val="0"/>
              </a:spcAft>
              <a:buClr>
                <a:schemeClr val="dk2"/>
              </a:buClr>
              <a:buSzPts val="1800"/>
              <a:buFont typeface="Roboto"/>
              <a:buChar char="○"/>
              <a:defRPr>
                <a:solidFill>
                  <a:schemeClr val="dk2"/>
                </a:solidFill>
                <a:latin typeface="Roboto"/>
                <a:ea typeface="Roboto"/>
                <a:cs typeface="Roboto"/>
                <a:sym typeface="Roboto"/>
              </a:defRPr>
            </a:lvl2pPr>
            <a:lvl3pPr algn="l" indent="-342900" lvl="2" marL="1371600">
              <a:lnSpc>
                <a:spcPct val="115000"/>
              </a:lnSpc>
              <a:spcBef>
                <a:spcPts val="360"/>
              </a:spcBef>
              <a:spcAft>
                <a:spcPts val="0"/>
              </a:spcAft>
              <a:buClr>
                <a:schemeClr val="dk2"/>
              </a:buClr>
              <a:buSzPts val="1800"/>
              <a:buFont typeface="Roboto"/>
              <a:buChar char="■"/>
              <a:defRPr sz="1800">
                <a:solidFill>
                  <a:schemeClr val="dk2"/>
                </a:solidFill>
                <a:latin typeface="Roboto"/>
                <a:ea typeface="Roboto"/>
                <a:cs typeface="Roboto"/>
                <a:sym typeface="Roboto"/>
              </a:defRPr>
            </a:lvl3pPr>
            <a:lvl4pPr algn="l" indent="-330200" lvl="3" marL="1828800">
              <a:lnSpc>
                <a:spcPct val="115000"/>
              </a:lnSpc>
              <a:spcBef>
                <a:spcPts val="320"/>
              </a:spcBef>
              <a:spcAft>
                <a:spcPts val="0"/>
              </a:spcAft>
              <a:buClr>
                <a:schemeClr val="dk2"/>
              </a:buClr>
              <a:buSzPts val="1600"/>
              <a:buFont typeface="Roboto"/>
              <a:buChar char="●"/>
              <a:defRPr>
                <a:solidFill>
                  <a:schemeClr val="dk2"/>
                </a:solidFill>
                <a:latin typeface="Roboto"/>
                <a:ea typeface="Roboto"/>
                <a:cs typeface="Roboto"/>
                <a:sym typeface="Roboto"/>
              </a:defRPr>
            </a:lvl4pPr>
            <a:lvl5pPr algn="l" indent="-330200" lvl="4" marL="2286000">
              <a:lnSpc>
                <a:spcPct val="115000"/>
              </a:lnSpc>
              <a:spcBef>
                <a:spcPts val="320"/>
              </a:spcBef>
              <a:spcAft>
                <a:spcPts val="0"/>
              </a:spcAft>
              <a:buClr>
                <a:schemeClr val="dk2"/>
              </a:buClr>
              <a:buSzPts val="1600"/>
              <a:buFont typeface="Roboto"/>
              <a:buChar char="○"/>
              <a:defRPr>
                <a:solidFill>
                  <a:schemeClr val="dk2"/>
                </a:solidFill>
                <a:latin typeface="Roboto"/>
                <a:ea typeface="Roboto"/>
                <a:cs typeface="Roboto"/>
                <a:sym typeface="Roboto"/>
              </a:defRPr>
            </a:lvl5pPr>
            <a:lvl6pPr algn="l" indent="-342900" lvl="5" marL="27432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6pPr>
            <a:lvl7pPr algn="l" indent="-342900" lvl="6" marL="32004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7pPr>
            <a:lvl8pPr algn="l" indent="-342900" lvl="7" marL="36576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8pPr>
            <a:lvl9pPr algn="l" indent="-342900" lvl="8" marL="41148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9pPr>
          </a:lstStyle>
          <a:p/>
        </p:txBody>
      </p:sp>
      <p:sp>
        <p:nvSpPr>
          <p:cNvPr id="1048644" name="Google Shape;42;p14"/>
          <p:cNvSpPr txBox="1">
            <a:spLocks noGrp="1"/>
          </p:cNvSpPr>
          <p:nvPr>
            <p:ph type="body" idx="2"/>
          </p:nvPr>
        </p:nvSpPr>
        <p:spPr>
          <a:xfrm>
            <a:off x="4643400" y="957250"/>
            <a:ext cx="4258500" cy="3583500"/>
          </a:xfrm>
          <a:prstGeom prst="rect"/>
          <a:noFill/>
          <a:ln>
            <a:noFill/>
          </a:ln>
        </p:spPr>
        <p:txBody>
          <a:bodyPr anchor="t" anchorCtr="0" bIns="45700" lIns="91425" rIns="91425" spcFirstLastPara="1" tIns="45700" wrap="square">
            <a:normAutofit/>
          </a:bodyPr>
          <a:lstStyle>
            <a:lvl1pPr algn="l" indent="-355600" lvl="0" marL="457200">
              <a:lnSpc>
                <a:spcPct val="115000"/>
              </a:lnSpc>
              <a:spcBef>
                <a:spcPts val="480"/>
              </a:spcBef>
              <a:spcAft>
                <a:spcPts val="0"/>
              </a:spcAft>
              <a:buClr>
                <a:schemeClr val="dk2"/>
              </a:buClr>
              <a:buSzPts val="2000"/>
              <a:buFont typeface="Roboto"/>
              <a:buChar char="●"/>
              <a:defRPr>
                <a:solidFill>
                  <a:schemeClr val="dk2"/>
                </a:solidFill>
                <a:latin typeface="Roboto"/>
                <a:ea typeface="Roboto"/>
                <a:cs typeface="Roboto"/>
                <a:sym typeface="Roboto"/>
              </a:defRPr>
            </a:lvl1pPr>
            <a:lvl2pPr algn="l" indent="-342900" lvl="1" marL="914400">
              <a:lnSpc>
                <a:spcPct val="115000"/>
              </a:lnSpc>
              <a:spcBef>
                <a:spcPts val="400"/>
              </a:spcBef>
              <a:spcAft>
                <a:spcPts val="0"/>
              </a:spcAft>
              <a:buClr>
                <a:schemeClr val="dk2"/>
              </a:buClr>
              <a:buSzPts val="1800"/>
              <a:buFont typeface="Roboto"/>
              <a:buChar char="○"/>
              <a:defRPr>
                <a:solidFill>
                  <a:schemeClr val="dk2"/>
                </a:solidFill>
                <a:latin typeface="Roboto"/>
                <a:ea typeface="Roboto"/>
                <a:cs typeface="Roboto"/>
                <a:sym typeface="Roboto"/>
              </a:defRPr>
            </a:lvl2pPr>
            <a:lvl3pPr algn="l" indent="-342900" lvl="2" marL="1371600">
              <a:lnSpc>
                <a:spcPct val="115000"/>
              </a:lnSpc>
              <a:spcBef>
                <a:spcPts val="360"/>
              </a:spcBef>
              <a:spcAft>
                <a:spcPts val="0"/>
              </a:spcAft>
              <a:buClr>
                <a:schemeClr val="dk2"/>
              </a:buClr>
              <a:buSzPts val="1800"/>
              <a:buFont typeface="Roboto"/>
              <a:buChar char="■"/>
              <a:defRPr sz="1800">
                <a:solidFill>
                  <a:schemeClr val="dk2"/>
                </a:solidFill>
                <a:latin typeface="Roboto"/>
                <a:ea typeface="Roboto"/>
                <a:cs typeface="Roboto"/>
                <a:sym typeface="Roboto"/>
              </a:defRPr>
            </a:lvl3pPr>
            <a:lvl4pPr algn="l" indent="-330200" lvl="3" marL="1828800">
              <a:lnSpc>
                <a:spcPct val="115000"/>
              </a:lnSpc>
              <a:spcBef>
                <a:spcPts val="320"/>
              </a:spcBef>
              <a:spcAft>
                <a:spcPts val="0"/>
              </a:spcAft>
              <a:buClr>
                <a:schemeClr val="dk2"/>
              </a:buClr>
              <a:buSzPts val="1600"/>
              <a:buFont typeface="Roboto"/>
              <a:buChar char="●"/>
              <a:defRPr sz="1600">
                <a:solidFill>
                  <a:schemeClr val="dk2"/>
                </a:solidFill>
                <a:latin typeface="Roboto"/>
                <a:ea typeface="Roboto"/>
                <a:cs typeface="Roboto"/>
                <a:sym typeface="Roboto"/>
              </a:defRPr>
            </a:lvl4pPr>
            <a:lvl5pPr algn="l" indent="-330200" lvl="4" marL="2286000">
              <a:lnSpc>
                <a:spcPct val="115000"/>
              </a:lnSpc>
              <a:spcBef>
                <a:spcPts val="320"/>
              </a:spcBef>
              <a:spcAft>
                <a:spcPts val="0"/>
              </a:spcAft>
              <a:buClr>
                <a:schemeClr val="dk2"/>
              </a:buClr>
              <a:buSzPts val="1600"/>
              <a:buFont typeface="Roboto"/>
              <a:buChar char="○"/>
              <a:defRPr sz="1600">
                <a:solidFill>
                  <a:schemeClr val="dk2"/>
                </a:solidFill>
                <a:latin typeface="Roboto"/>
                <a:ea typeface="Roboto"/>
                <a:cs typeface="Roboto"/>
                <a:sym typeface="Roboto"/>
              </a:defRPr>
            </a:lvl5pPr>
            <a:lvl6pPr algn="l" indent="-342900" lvl="5" marL="27432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6pPr>
            <a:lvl7pPr algn="l" indent="-342900" lvl="6" marL="32004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7pPr>
            <a:lvl8pPr algn="l" indent="-342900" lvl="7" marL="36576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8pPr>
            <a:lvl9pPr algn="l" indent="-342900" lvl="8" marL="4114800">
              <a:lnSpc>
                <a:spcPct val="115000"/>
              </a:lnSpc>
              <a:spcBef>
                <a:spcPts val="360"/>
              </a:spcBef>
              <a:spcAft>
                <a:spcPts val="0"/>
              </a:spcAft>
              <a:buClr>
                <a:schemeClr val="dk2"/>
              </a:buClr>
              <a:buSzPts val="1800"/>
              <a:buFont typeface="Roboto"/>
              <a:buChar char="■"/>
              <a:defRPr>
                <a:solidFill>
                  <a:schemeClr val="dk2"/>
                </a:solidFill>
                <a:latin typeface="Roboto"/>
                <a:ea typeface="Roboto"/>
                <a:cs typeface="Roboto"/>
                <a:sym typeface="Roboto"/>
              </a:defRPr>
            </a:lvl9pPr>
          </a:lstStyle>
          <a:p/>
        </p:txBody>
      </p:sp>
      <p:sp>
        <p:nvSpPr>
          <p:cNvPr id="1048645" name="Google Shape;43;p14"/>
          <p:cNvSpPr txBox="1"/>
          <p:nvPr/>
        </p:nvSpPr>
        <p:spPr>
          <a:xfrm>
            <a:off x="3733800" y="4794706"/>
            <a:ext cx="2082000" cy="215400"/>
          </a:xfrm>
          <a:prstGeom prst="rect"/>
          <a:noFill/>
          <a:ln>
            <a:noFill/>
          </a:ln>
        </p:spPr>
        <p:txBody>
          <a:bodyPr anchor="t" anchorCtr="0" bIns="45700" lIns="91425" rIns="91425" spcFirstLastPara="1" tIns="45700" wrap="square">
            <a:spAutoFit/>
          </a:bodyPr>
          <a:p>
            <a:pPr algn="l" indent="0" lvl="0" marL="0" marR="0" rtl="0">
              <a:lnSpc>
                <a:spcPct val="100000"/>
              </a:lnSpc>
              <a:spcBef>
                <a:spcPts val="0"/>
              </a:spcBef>
              <a:spcAft>
                <a:spcPts val="0"/>
              </a:spcAft>
              <a:buClr>
                <a:srgbClr val="000000"/>
              </a:buClr>
              <a:buSzPts val="800"/>
              <a:buFont typeface="Arial"/>
              <a:buNone/>
            </a:pPr>
            <a:r>
              <a:rPr b="0" cap="none" sz="800" i="0" lang="en-US" strike="noStrike" u="none">
                <a:solidFill>
                  <a:srgbClr val="929292"/>
                </a:solidFill>
                <a:latin typeface="Inter"/>
                <a:ea typeface="Inter"/>
                <a:cs typeface="Inter"/>
                <a:sym typeface="Inter"/>
              </a:rPr>
              <a:t>Kaggle BIPOC Program Final Showcase</a:t>
            </a:r>
            <a:endParaRPr b="0" cap="none" sz="800" i="0" strike="noStrike" u="none">
              <a:solidFill>
                <a:srgbClr val="929292"/>
              </a:solidFill>
              <a:latin typeface="Inter"/>
              <a:ea typeface="Inter"/>
              <a:cs typeface="Inter"/>
              <a:sym typeface="Inter"/>
            </a:endParaRPr>
          </a:p>
        </p:txBody>
      </p:sp>
      <p:pic>
        <p:nvPicPr>
          <p:cNvPr id="2097166" name="Google Shape;44;p14"/>
          <p:cNvPicPr preferRelativeResize="0">
            <a:picLocks/>
          </p:cNvPicPr>
          <p:nvPr/>
        </p:nvPicPr>
        <p:blipFill rotWithShape="1">
          <a:blip xmlns:r="http://schemas.openxmlformats.org/officeDocument/2006/relationships" r:embed="rId1">
            <a:alphaModFix/>
          </a:blip>
          <a:srcRect/>
          <a:stretch>
            <a:fillRect/>
          </a:stretch>
        </p:blipFill>
        <p:spPr>
          <a:xfrm>
            <a:off x="227109" y="4794706"/>
            <a:ext cx="557815" cy="215444"/>
          </a:xfrm>
          <a:prstGeom prst="rect"/>
          <a:noFill/>
          <a:ln>
            <a:noFill/>
          </a:ln>
        </p:spPr>
      </p:pic>
      <p:sp>
        <p:nvSpPr>
          <p:cNvPr id="1048646" name="Google Shape;45;p14"/>
          <p:cNvSpPr txBox="1">
            <a:spLocks noGrp="1"/>
          </p:cNvSpPr>
          <p:nvPr>
            <p:ph type="sldNum" idx="12"/>
          </p:nvPr>
        </p:nvSpPr>
        <p:spPr>
          <a:xfrm>
            <a:off x="6934200" y="4794706"/>
            <a:ext cx="2057400" cy="274500"/>
          </a:xfrm>
          <a:prstGeom prst="rect"/>
          <a:noFill/>
          <a:ln>
            <a:noFill/>
          </a:ln>
        </p:spPr>
        <p:txBody>
          <a:bodyPr anchor="ctr" anchorCtr="0" bIns="45700" lIns="91425" rIns="91425" spcFirstLastPara="1" tIns="45700" wrap="square">
            <a:noAutofit/>
          </a:bodyPr>
          <a:lstStyle>
            <a:lvl1pPr algn="r" indent="0" lvl="0"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1pPr>
            <a:lvl2pPr algn="r" indent="0" lvl="1"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2pPr>
            <a:lvl3pPr algn="r" indent="0" lvl="2"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3pPr>
            <a:lvl4pPr algn="r" indent="0" lvl="3"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4pPr>
            <a:lvl5pPr algn="r" indent="0" lvl="4"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5pPr>
            <a:lvl6pPr algn="r" indent="0" lvl="5"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6pPr>
            <a:lvl7pPr algn="r" indent="0" lvl="6"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7pPr>
            <a:lvl8pPr algn="r" indent="0" lvl="7"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8pPr>
            <a:lvl9pPr algn="r" indent="0" lvl="8"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9pPr>
          </a:lstStyle>
          <a:p>
            <a:pPr algn="r" indent="0" lvl="0" marL="0" rtl="0">
              <a:spcBef>
                <a:spcPts val="0"/>
              </a:spcBef>
              <a:spcAft>
                <a:spcPts val="0"/>
              </a:spcAft>
              <a:buNone/>
            </a:pPr>
            <a:fld id="{00000000-1234-1234-1234-123412341234}" type="slidenum">
              <a:rPr lang="en-US"/>
              <a:t>‹nº›</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47" name="Shape 46"/>
        <p:cNvGrpSpPr/>
        <p:nvPr/>
      </p:nvGrpSpPr>
      <p:grpSpPr>
        <a:xfrm>
          <a:off x="0" y="0"/>
          <a:ext cx="0" cy="0"/>
          <a:chOff x="0" y="0"/>
          <a:chExt cx="0" cy="0"/>
        </a:xfrm>
      </p:grpSpPr>
      <p:sp>
        <p:nvSpPr>
          <p:cNvPr id="1048639" name="Google Shape;47;p15"/>
          <p:cNvSpPr txBox="1"/>
          <p:nvPr/>
        </p:nvSpPr>
        <p:spPr>
          <a:xfrm>
            <a:off x="3733800" y="4794706"/>
            <a:ext cx="2082000" cy="215400"/>
          </a:xfrm>
          <a:prstGeom prst="rect"/>
          <a:noFill/>
          <a:ln>
            <a:noFill/>
          </a:ln>
        </p:spPr>
        <p:txBody>
          <a:bodyPr anchor="t" anchorCtr="0" bIns="45700" lIns="91425" rIns="91425" spcFirstLastPara="1" tIns="45700" wrap="square">
            <a:spAutoFit/>
          </a:bodyPr>
          <a:p>
            <a:pPr algn="l" indent="0" lvl="0" marL="0" marR="0" rtl="0">
              <a:lnSpc>
                <a:spcPct val="100000"/>
              </a:lnSpc>
              <a:spcBef>
                <a:spcPts val="0"/>
              </a:spcBef>
              <a:spcAft>
                <a:spcPts val="0"/>
              </a:spcAft>
              <a:buClr>
                <a:srgbClr val="000000"/>
              </a:buClr>
              <a:buSzPts val="800"/>
              <a:buFont typeface="Arial"/>
              <a:buNone/>
            </a:pPr>
            <a:r>
              <a:rPr b="0" cap="none" sz="800" i="0" lang="en-US" strike="noStrike" u="none">
                <a:solidFill>
                  <a:srgbClr val="929292"/>
                </a:solidFill>
                <a:latin typeface="Inter"/>
                <a:ea typeface="Inter"/>
                <a:cs typeface="Inter"/>
                <a:sym typeface="Inter"/>
              </a:rPr>
              <a:t>Kaggle BIPOC Program Final Showcase</a:t>
            </a:r>
            <a:endParaRPr b="0" cap="none" sz="800" i="0" strike="noStrike" u="none">
              <a:solidFill>
                <a:srgbClr val="929292"/>
              </a:solidFill>
              <a:latin typeface="Inter"/>
              <a:ea typeface="Inter"/>
              <a:cs typeface="Inter"/>
              <a:sym typeface="Inter"/>
            </a:endParaRPr>
          </a:p>
        </p:txBody>
      </p:sp>
      <p:pic>
        <p:nvPicPr>
          <p:cNvPr id="2097165" name="Google Shape;48;p15"/>
          <p:cNvPicPr preferRelativeResize="0">
            <a:picLocks/>
          </p:cNvPicPr>
          <p:nvPr/>
        </p:nvPicPr>
        <p:blipFill rotWithShape="1">
          <a:blip xmlns:r="http://schemas.openxmlformats.org/officeDocument/2006/relationships" r:embed="rId1">
            <a:alphaModFix/>
          </a:blip>
          <a:srcRect/>
          <a:stretch>
            <a:fillRect/>
          </a:stretch>
        </p:blipFill>
        <p:spPr>
          <a:xfrm>
            <a:off x="227109" y="4794706"/>
            <a:ext cx="557815" cy="215444"/>
          </a:xfrm>
          <a:prstGeom prst="rect"/>
          <a:noFill/>
          <a:ln>
            <a:noFill/>
          </a:ln>
        </p:spPr>
      </p:pic>
      <p:sp>
        <p:nvSpPr>
          <p:cNvPr id="1048640" name="Google Shape;49;p15"/>
          <p:cNvSpPr txBox="1">
            <a:spLocks noGrp="1"/>
          </p:cNvSpPr>
          <p:nvPr>
            <p:ph type="sldNum" idx="12"/>
          </p:nvPr>
        </p:nvSpPr>
        <p:spPr>
          <a:xfrm>
            <a:off x="6934200" y="4794706"/>
            <a:ext cx="2057400" cy="274500"/>
          </a:xfrm>
          <a:prstGeom prst="rect"/>
          <a:noFill/>
          <a:ln>
            <a:noFill/>
          </a:ln>
        </p:spPr>
        <p:txBody>
          <a:bodyPr anchor="ctr" anchorCtr="0" bIns="45700" lIns="91425" rIns="91425" spcFirstLastPara="1" tIns="45700" wrap="square">
            <a:noAutofit/>
          </a:bodyPr>
          <a:lstStyle>
            <a:lvl1pPr algn="r" indent="0" lvl="0"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1pPr>
            <a:lvl2pPr algn="r" indent="0" lvl="1"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2pPr>
            <a:lvl3pPr algn="r" indent="0" lvl="2"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3pPr>
            <a:lvl4pPr algn="r" indent="0" lvl="3"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4pPr>
            <a:lvl5pPr algn="r" indent="0" lvl="4"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5pPr>
            <a:lvl6pPr algn="r" indent="0" lvl="5"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6pPr>
            <a:lvl7pPr algn="r" indent="0" lvl="6"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7pPr>
            <a:lvl8pPr algn="r" indent="0" lvl="7"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8pPr>
            <a:lvl9pPr algn="r" indent="0" lvl="8"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9pPr>
          </a:lstStyle>
          <a:p>
            <a:pPr algn="r" indent="0" lvl="0" marL="0" rtl="0">
              <a:spcBef>
                <a:spcPts val="0"/>
              </a:spcBef>
              <a:spcAft>
                <a:spcPts val="0"/>
              </a:spcAft>
              <a:buNone/>
            </a:pPr>
            <a:fld id="{00000000-1234-1234-1234-123412341234}" type="slidenum">
              <a:rPr lang="en-US"/>
              <a:t>‹nº›</a:t>
            </a:fld>
          </a:p>
        </p:txBody>
      </p:sp>
      <p:sp>
        <p:nvSpPr>
          <p:cNvPr id="1048641" name="Google Shape;50;p15"/>
          <p:cNvSpPr txBox="1">
            <a:spLocks noGrp="1"/>
          </p:cNvSpPr>
          <p:nvPr>
            <p:ph type="title"/>
          </p:nvPr>
        </p:nvSpPr>
        <p:spPr>
          <a:xfrm>
            <a:off x="304800" y="41007"/>
            <a:ext cx="7429500" cy="529500"/>
          </a:xfrm>
          <a:prstGeom prst="rect"/>
          <a:noFill/>
          <a:ln>
            <a:noFill/>
          </a:ln>
        </p:spPr>
        <p:txBody>
          <a:bodyPr anchor="ctr" anchorCtr="0" bIns="45700" lIns="91425" rIns="91425" spcFirstLastPara="1" tIns="45700" wrap="square">
            <a:noAutofit/>
          </a:bodyPr>
          <a:lstStyle>
            <a:lvl1pPr algn="l" lvl="0" marR="0" rtl="0">
              <a:lnSpc>
                <a:spcPct val="100000"/>
              </a:lnSpc>
              <a:spcBef>
                <a:spcPts val="0"/>
              </a:spcBef>
              <a:spcAft>
                <a:spcPts val="0"/>
              </a:spcAft>
              <a:buClr>
                <a:schemeClr val="dk1"/>
              </a:buClr>
              <a:buSzPts val="1800"/>
              <a:buFont typeface="Inter"/>
              <a:buNone/>
              <a:defRPr b="1" cap="none" sz="1800" i="0" strike="noStrike" u="none">
                <a:solidFill>
                  <a:schemeClr val="dk1"/>
                </a:solidFill>
                <a:latin typeface="Inter"/>
                <a:ea typeface="Inter"/>
                <a:cs typeface="Inter"/>
                <a:sym typeface="Inter"/>
              </a:defRPr>
            </a:lvl1pPr>
            <a:lvl2pPr algn="l" lvl="1"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2pPr>
            <a:lvl3pPr algn="l" lvl="2"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3pPr>
            <a:lvl4pPr algn="l" lvl="3"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4pPr>
            <a:lvl5pPr algn="l" lvl="4"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5pPr>
            <a:lvl6pPr algn="l" lvl="5"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6pPr>
            <a:lvl7pPr algn="l" lvl="6"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7pPr>
            <a:lvl8pPr algn="l" lvl="7"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8pPr>
            <a:lvl9pPr algn="l" lvl="8" marR="0" rtl="0">
              <a:lnSpc>
                <a:spcPct val="100000"/>
              </a:lnSpc>
              <a:spcBef>
                <a:spcPts val="0"/>
              </a:spcBef>
              <a:spcAft>
                <a:spcPts val="0"/>
              </a:spcAft>
              <a:buClr>
                <a:schemeClr val="dk1"/>
              </a:buClr>
              <a:buSzPts val="1800"/>
              <a:buFont typeface="Inter"/>
              <a:buNone/>
              <a:defRPr b="1" cap="none" sz="1800" i="0" strike="noStrike" u="none">
                <a:solidFill>
                  <a:srgbClr val="000000"/>
                </a:solidFill>
                <a:latin typeface="Inter"/>
                <a:ea typeface="Inter"/>
                <a:cs typeface="Inter"/>
                <a:sym typeface="Inter"/>
              </a:defRPr>
            </a:lvl9pPr>
          </a:lstStyle>
          <a:p/>
        </p:txBody>
      </p:sp>
      <p:cxnSp>
        <p:nvCxnSpPr>
          <p:cNvPr id="3145740" name="Google Shape;51;p15"/>
          <p:cNvCxnSpPr>
            <a:cxnSpLocks/>
          </p:cNvCxnSpPr>
          <p:nvPr/>
        </p:nvCxnSpPr>
        <p:spPr>
          <a:xfrm>
            <a:off x="304800" y="590550"/>
            <a:ext cx="8597100" cy="0"/>
          </a:xfrm>
          <a:prstGeom prst="straightConnector1"/>
          <a:noFill/>
          <a:ln w="25400" cap="flat" cmpd="sng">
            <a:solidFill>
              <a:srgbClr val="FAE041"/>
            </a:solidFill>
            <a:prstDash val="solid"/>
            <a:round/>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amp;A">
  <p:cSld name="CUSTOM_1">
    <p:spTree>
      <p:nvGrpSpPr>
        <p:cNvPr id="49" name="Shape 52"/>
        <p:cNvGrpSpPr/>
        <p:nvPr/>
      </p:nvGrpSpPr>
      <p:grpSpPr>
        <a:xfrm>
          <a:off x="0" y="0"/>
          <a:ext cx="0" cy="0"/>
          <a:chOff x="0" y="0"/>
          <a:chExt cx="0" cy="0"/>
        </a:xfrm>
      </p:grpSpPr>
      <p:pic>
        <p:nvPicPr>
          <p:cNvPr id="2097167" name="Google Shape;53;p16"/>
          <p:cNvPicPr preferRelativeResize="0">
            <a:picLocks/>
          </p:cNvPicPr>
          <p:nvPr/>
        </p:nvPicPr>
        <p:blipFill rotWithShape="1">
          <a:blip xmlns:r="http://schemas.openxmlformats.org/officeDocument/2006/relationships" r:embed="rId1">
            <a:alphaModFix/>
          </a:blip>
          <a:srcRect/>
          <a:stretch>
            <a:fillRect/>
          </a:stretch>
        </p:blipFill>
        <p:spPr>
          <a:xfrm rot="-2700755">
            <a:off x="5926798" y="2601164"/>
            <a:ext cx="5190308" cy="2964964"/>
          </a:xfrm>
          <a:prstGeom prst="rect"/>
          <a:noFill/>
          <a:ln>
            <a:noFill/>
          </a:ln>
        </p:spPr>
      </p:pic>
      <p:sp>
        <p:nvSpPr>
          <p:cNvPr id="1048647" name="Google Shape;54;p16"/>
          <p:cNvSpPr txBox="1"/>
          <p:nvPr/>
        </p:nvSpPr>
        <p:spPr>
          <a:xfrm>
            <a:off x="2884350" y="2248500"/>
            <a:ext cx="3375300" cy="646500"/>
          </a:xfrm>
          <a:prstGeom prst="rect"/>
          <a:noFill/>
          <a:ln>
            <a:noFill/>
          </a:ln>
        </p:spPr>
        <p:txBody>
          <a:bodyPr anchor="t" anchorCtr="0" bIns="91425" lIns="91425" rIns="91425" spcFirstLastPara="1" tIns="91425" wrap="square">
            <a:spAutoFit/>
          </a:bodyPr>
          <a:p>
            <a:pPr algn="ctr" indent="0" lvl="0" marL="0" marR="0" rtl="0">
              <a:lnSpc>
                <a:spcPct val="100000"/>
              </a:lnSpc>
              <a:spcBef>
                <a:spcPts val="0"/>
              </a:spcBef>
              <a:spcAft>
                <a:spcPts val="0"/>
              </a:spcAft>
              <a:buClr>
                <a:srgbClr val="000000"/>
              </a:buClr>
              <a:buSzPts val="3000"/>
              <a:buFont typeface="Arial"/>
              <a:buNone/>
            </a:pPr>
            <a:r>
              <a:rPr b="1" cap="none" sz="3000" i="0" lang="en-US" strike="noStrike" u="none">
                <a:solidFill>
                  <a:schemeClr val="dk2"/>
                </a:solidFill>
                <a:latin typeface="Inter"/>
                <a:ea typeface="Inter"/>
                <a:cs typeface="Inter"/>
                <a:sym typeface="Inter"/>
              </a:rPr>
              <a:t>Questions?</a:t>
            </a:r>
            <a:endParaRPr b="1" cap="none" sz="3000" i="0" strike="noStrike" u="none">
              <a:solidFill>
                <a:schemeClr val="dk2"/>
              </a:solidFill>
              <a:latin typeface="Inter"/>
              <a:ea typeface="Inter"/>
              <a:cs typeface="Inter"/>
              <a:sym typeface="Int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losing Slide">
  <p:cSld name="CUSTOM">
    <p:spTree>
      <p:nvGrpSpPr>
        <p:cNvPr id="50" name="Shape 55"/>
        <p:cNvGrpSpPr/>
        <p:nvPr/>
      </p:nvGrpSpPr>
      <p:grpSpPr>
        <a:xfrm>
          <a:off x="0" y="0"/>
          <a:ext cx="0" cy="0"/>
          <a:chOff x="0" y="0"/>
          <a:chExt cx="0" cy="0"/>
        </a:xfrm>
      </p:grpSpPr>
      <p:pic>
        <p:nvPicPr>
          <p:cNvPr id="2097168" name="Google Shape;56;p17"/>
          <p:cNvPicPr preferRelativeResize="0">
            <a:picLocks/>
          </p:cNvPicPr>
          <p:nvPr/>
        </p:nvPicPr>
        <p:blipFill rotWithShape="1">
          <a:blip xmlns:r="http://schemas.openxmlformats.org/officeDocument/2006/relationships" r:embed="rId1">
            <a:alphaModFix/>
          </a:blip>
          <a:srcRect/>
          <a:stretch>
            <a:fillRect/>
          </a:stretch>
        </p:blipFill>
        <p:spPr>
          <a:xfrm>
            <a:off x="3528387" y="2190750"/>
            <a:ext cx="1972925" cy="762000"/>
          </a:xfrm>
          <a:prstGeom prst="rect"/>
          <a:noFill/>
          <a:ln>
            <a:noFill/>
          </a:ln>
        </p:spPr>
      </p:pic>
      <p:pic>
        <p:nvPicPr>
          <p:cNvPr id="2097169" name="Google Shape;57;p17"/>
          <p:cNvPicPr preferRelativeResize="0">
            <a:picLocks/>
          </p:cNvPicPr>
          <p:nvPr/>
        </p:nvPicPr>
        <p:blipFill rotWithShape="1">
          <a:blip xmlns:r="http://schemas.openxmlformats.org/officeDocument/2006/relationships" r:embed="rId2">
            <a:alphaModFix/>
          </a:blip>
          <a:srcRect/>
          <a:stretch>
            <a:fillRect/>
          </a:stretch>
        </p:blipFill>
        <p:spPr>
          <a:xfrm rot="8093834">
            <a:off x="-1351691" y="-341884"/>
            <a:ext cx="4189629" cy="2440459"/>
          </a:xfrm>
          <a:prstGeom prst="rect"/>
          <a:noFill/>
          <a:ln>
            <a:noFill/>
          </a:ln>
        </p:spPr>
      </p:pic>
      <p:pic>
        <p:nvPicPr>
          <p:cNvPr id="2097170" name="Google Shape;58;p17"/>
          <p:cNvPicPr preferRelativeResize="0">
            <a:picLocks/>
          </p:cNvPicPr>
          <p:nvPr/>
        </p:nvPicPr>
        <p:blipFill rotWithShape="1">
          <a:blip xmlns:r="http://schemas.openxmlformats.org/officeDocument/2006/relationships" r:embed="rId3">
            <a:alphaModFix/>
          </a:blip>
          <a:srcRect/>
          <a:stretch>
            <a:fillRect/>
          </a:stretch>
        </p:blipFill>
        <p:spPr>
          <a:xfrm rot="-2700755">
            <a:off x="5926798" y="2601164"/>
            <a:ext cx="5190308" cy="2964964"/>
          </a:xfrm>
          <a:prstGeom prst="rect"/>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0" name="Shape 9"/>
        <p:cNvGrpSpPr/>
        <p:nvPr/>
      </p:nvGrpSpPr>
      <p:grpSpPr>
        <a:xfrm>
          <a:off x="0" y="0"/>
          <a:ext cx="0" cy="0"/>
          <a:chOff x="0" y="0"/>
          <a:chExt cx="0" cy="0"/>
        </a:xfrm>
      </p:grpSpPr>
      <p:sp>
        <p:nvSpPr>
          <p:cNvPr id="1048576" name="Google Shape;10;p8"/>
          <p:cNvSpPr txBox="1">
            <a:spLocks noGrp="1"/>
          </p:cNvSpPr>
          <p:nvPr>
            <p:ph type="body" idx="1"/>
          </p:nvPr>
        </p:nvSpPr>
        <p:spPr>
          <a:xfrm>
            <a:off x="304800" y="957250"/>
            <a:ext cx="7981800" cy="3583500"/>
          </a:xfrm>
          <a:prstGeom prst="rect"/>
          <a:noFill/>
          <a:ln>
            <a:noFill/>
          </a:ln>
        </p:spPr>
        <p:txBody>
          <a:bodyPr anchor="t" anchorCtr="0" bIns="45700" lIns="91425" rIns="91425" spcFirstLastPara="1" tIns="45700" wrap="square">
            <a:normAutofit/>
          </a:bodyPr>
          <a:lstStyle>
            <a:lvl1pPr algn="l" indent="-355600" lvl="0" marL="457200" marR="0" rtl="0">
              <a:lnSpc>
                <a:spcPct val="115000"/>
              </a:lnSpc>
              <a:spcBef>
                <a:spcPts val="0"/>
              </a:spcBef>
              <a:spcAft>
                <a:spcPts val="0"/>
              </a:spcAft>
              <a:buClr>
                <a:schemeClr val="dk2"/>
              </a:buClr>
              <a:buSzPts val="2000"/>
              <a:buFont typeface="Roboto"/>
              <a:buChar char="●"/>
              <a:defRPr b="0" cap="none" sz="2000" i="0" strike="noStrike" u="none">
                <a:solidFill>
                  <a:schemeClr val="dk2"/>
                </a:solidFill>
                <a:latin typeface="Roboto"/>
                <a:ea typeface="Roboto"/>
                <a:cs typeface="Roboto"/>
                <a:sym typeface="Roboto"/>
              </a:defRPr>
            </a:lvl1pPr>
            <a:lvl2pPr algn="l" indent="-342900" lvl="1" marL="914400" marR="0" rtl="0">
              <a:lnSpc>
                <a:spcPct val="115000"/>
              </a:lnSpc>
              <a:spcBef>
                <a:spcPts val="400"/>
              </a:spcBef>
              <a:spcAft>
                <a:spcPts val="0"/>
              </a:spcAft>
              <a:buClr>
                <a:schemeClr val="dk2"/>
              </a:buClr>
              <a:buSzPts val="1800"/>
              <a:buFont typeface="Roboto"/>
              <a:buChar char="○"/>
              <a:defRPr b="0" cap="none" sz="1800" i="0" strike="noStrike" u="none">
                <a:solidFill>
                  <a:schemeClr val="dk2"/>
                </a:solidFill>
                <a:latin typeface="Roboto"/>
                <a:ea typeface="Roboto"/>
                <a:cs typeface="Roboto"/>
                <a:sym typeface="Roboto"/>
              </a:defRPr>
            </a:lvl2pPr>
            <a:lvl3pPr algn="l" indent="-342900" lvl="2" marL="1371600" marR="0" rtl="0">
              <a:lnSpc>
                <a:spcPct val="115000"/>
              </a:lnSpc>
              <a:spcBef>
                <a:spcPts val="360"/>
              </a:spcBef>
              <a:spcAft>
                <a:spcPts val="0"/>
              </a:spcAft>
              <a:buClr>
                <a:schemeClr val="dk2"/>
              </a:buClr>
              <a:buSzPts val="1800"/>
              <a:buFont typeface="Roboto"/>
              <a:buChar char="■"/>
              <a:defRPr b="0" cap="none" sz="1800" i="0" strike="noStrike" u="none">
                <a:solidFill>
                  <a:schemeClr val="dk2"/>
                </a:solidFill>
                <a:latin typeface="Roboto"/>
                <a:ea typeface="Roboto"/>
                <a:cs typeface="Roboto"/>
                <a:sym typeface="Roboto"/>
              </a:defRPr>
            </a:lvl3pPr>
            <a:lvl4pPr algn="l" indent="-330200" lvl="3" marL="1828800" marR="0" rtl="0">
              <a:lnSpc>
                <a:spcPct val="115000"/>
              </a:lnSpc>
              <a:spcBef>
                <a:spcPts val="320"/>
              </a:spcBef>
              <a:spcAft>
                <a:spcPts val="0"/>
              </a:spcAft>
              <a:buClr>
                <a:schemeClr val="dk2"/>
              </a:buClr>
              <a:buSzPts val="1600"/>
              <a:buFont typeface="Roboto"/>
              <a:buChar char="●"/>
              <a:defRPr b="0" cap="none" sz="1600" i="0" strike="noStrike" u="none">
                <a:solidFill>
                  <a:schemeClr val="dk2"/>
                </a:solidFill>
                <a:latin typeface="Roboto"/>
                <a:ea typeface="Roboto"/>
                <a:cs typeface="Roboto"/>
                <a:sym typeface="Roboto"/>
              </a:defRPr>
            </a:lvl4pPr>
            <a:lvl5pPr algn="l" indent="-330200" lvl="4" marL="2286000" marR="0" rtl="0">
              <a:lnSpc>
                <a:spcPct val="115000"/>
              </a:lnSpc>
              <a:spcBef>
                <a:spcPts val="320"/>
              </a:spcBef>
              <a:spcAft>
                <a:spcPts val="0"/>
              </a:spcAft>
              <a:buClr>
                <a:schemeClr val="dk2"/>
              </a:buClr>
              <a:buSzPts val="1600"/>
              <a:buFont typeface="Roboto"/>
              <a:buChar char="○"/>
              <a:defRPr b="0" cap="none" sz="1600" i="0" strike="noStrike" u="none">
                <a:solidFill>
                  <a:schemeClr val="dk2"/>
                </a:solidFill>
                <a:latin typeface="Roboto"/>
                <a:ea typeface="Roboto"/>
                <a:cs typeface="Roboto"/>
                <a:sym typeface="Roboto"/>
              </a:defRPr>
            </a:lvl5pPr>
            <a:lvl6pPr algn="l" indent="-342900" lvl="5" marL="2743200" marR="0" rtl="0">
              <a:lnSpc>
                <a:spcPct val="115000"/>
              </a:lnSpc>
              <a:spcBef>
                <a:spcPts val="360"/>
              </a:spcBef>
              <a:spcAft>
                <a:spcPts val="0"/>
              </a:spcAft>
              <a:buClr>
                <a:schemeClr val="dk2"/>
              </a:buClr>
              <a:buSzPts val="1800"/>
              <a:buFont typeface="Roboto"/>
              <a:buChar char="■"/>
              <a:defRPr b="0" cap="none" sz="1400" i="0" strike="noStrike" u="none">
                <a:solidFill>
                  <a:schemeClr val="dk2"/>
                </a:solidFill>
                <a:latin typeface="Roboto"/>
                <a:ea typeface="Roboto"/>
                <a:cs typeface="Roboto"/>
                <a:sym typeface="Roboto"/>
              </a:defRPr>
            </a:lvl6pPr>
            <a:lvl7pPr algn="l" indent="-342900" lvl="6" marL="3200400" marR="0" rtl="0">
              <a:lnSpc>
                <a:spcPct val="115000"/>
              </a:lnSpc>
              <a:spcBef>
                <a:spcPts val="360"/>
              </a:spcBef>
              <a:spcAft>
                <a:spcPts val="0"/>
              </a:spcAft>
              <a:buClr>
                <a:schemeClr val="dk2"/>
              </a:buClr>
              <a:buSzPts val="1800"/>
              <a:buFont typeface="Roboto"/>
              <a:buChar char="●"/>
              <a:defRPr b="0" cap="none" sz="1400" i="0" strike="noStrike" u="none">
                <a:solidFill>
                  <a:schemeClr val="dk2"/>
                </a:solidFill>
                <a:latin typeface="Roboto"/>
                <a:ea typeface="Roboto"/>
                <a:cs typeface="Roboto"/>
                <a:sym typeface="Roboto"/>
              </a:defRPr>
            </a:lvl7pPr>
            <a:lvl8pPr algn="l" indent="-342900" lvl="7" marL="3657600" marR="0" rtl="0">
              <a:lnSpc>
                <a:spcPct val="115000"/>
              </a:lnSpc>
              <a:spcBef>
                <a:spcPts val="360"/>
              </a:spcBef>
              <a:spcAft>
                <a:spcPts val="0"/>
              </a:spcAft>
              <a:buClr>
                <a:schemeClr val="dk2"/>
              </a:buClr>
              <a:buSzPts val="1800"/>
              <a:buFont typeface="Roboto"/>
              <a:buChar char="○"/>
              <a:defRPr b="0" cap="none" sz="1400" i="0" strike="noStrike" u="none">
                <a:solidFill>
                  <a:schemeClr val="dk2"/>
                </a:solidFill>
                <a:latin typeface="Roboto"/>
                <a:ea typeface="Roboto"/>
                <a:cs typeface="Roboto"/>
                <a:sym typeface="Roboto"/>
              </a:defRPr>
            </a:lvl8pPr>
            <a:lvl9pPr algn="l" indent="-342900" lvl="8" marL="4114800" marR="0" rtl="0">
              <a:lnSpc>
                <a:spcPct val="115000"/>
              </a:lnSpc>
              <a:spcBef>
                <a:spcPts val="360"/>
              </a:spcBef>
              <a:spcAft>
                <a:spcPts val="0"/>
              </a:spcAft>
              <a:buClr>
                <a:schemeClr val="dk2"/>
              </a:buClr>
              <a:buSzPts val="1800"/>
              <a:buFont typeface="Roboto"/>
              <a:buChar char="■"/>
              <a:defRPr b="0" cap="none" sz="1400" i="0" strike="noStrike" u="none">
                <a:solidFill>
                  <a:schemeClr val="dk2"/>
                </a:solidFill>
                <a:latin typeface="Roboto"/>
                <a:ea typeface="Roboto"/>
                <a:cs typeface="Roboto"/>
                <a:sym typeface="Roboto"/>
              </a:defRPr>
            </a:lvl9pPr>
          </a:lstStyle>
          <a:p/>
        </p:txBody>
      </p:sp>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dt="0" ftr="0" hdr="0" sldNum="1"/>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4.jpe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hyperlink" Target="https://github.com/Kissabi/GeniusVR" TargetMode="External"/><Relationship Id="rId2" Type="http://schemas.openxmlformats.org/officeDocument/2006/relationships/slideLayout" Target="../slideLayouts/slideLayout3.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3.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6.gif"/><Relationship Id="rId2"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hyperlink" Target="https://github.com/Kissabi/GeniusVR" TargetMode="External"/><Relationship Id="rId2" Type="http://schemas.openxmlformats.org/officeDocument/2006/relationships/hyperlink" Target="https://docs.ultralytics.com/" TargetMode="External"/><Relationship Id="rId3" Type="http://schemas.openxmlformats.org/officeDocument/2006/relationships/hyperlink" Target="https://dash.plotly.com/" TargetMode="External"/><Relationship Id="rId4" Type="http://schemas.openxmlformats.org/officeDocument/2006/relationships/slideLayout" Target="../slideLayouts/slideLayout3.xml"/><Relationship Id="rId5"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4.jpeg"/><Relationship Id="rId4" Type="http://schemas.openxmlformats.org/officeDocument/2006/relationships/slideLayout" Target="../slideLayouts/slideLayout4.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36085"/>
        </a:solidFill>
        <a:effectLst/>
      </p:bgPr>
    </p:bg>
    <p:spTree>
      <p:nvGrpSpPr>
        <p:cNvPr id="20" name="Shape 63"/>
        <p:cNvGrpSpPr/>
        <p:nvPr/>
      </p:nvGrpSpPr>
      <p:grpSpPr>
        <a:xfrm>
          <a:off x="0" y="0"/>
          <a:ext cx="0" cy="0"/>
          <a:chOff x="0" y="0"/>
          <a:chExt cx="0" cy="0"/>
        </a:xfrm>
      </p:grpSpPr>
      <p:sp>
        <p:nvSpPr>
          <p:cNvPr id="1048579" name="Google Shape;64;p1"/>
          <p:cNvSpPr/>
          <p:nvPr/>
        </p:nvSpPr>
        <p:spPr>
          <a:xfrm>
            <a:off x="-190500" y="0"/>
            <a:ext cx="9410700" cy="5143500"/>
          </a:xfrm>
          <a:prstGeom prst="rect"/>
          <a:solidFill>
            <a:schemeClr val="l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dk1"/>
              </a:solidFill>
              <a:latin typeface="Verdana"/>
              <a:ea typeface="Verdana"/>
              <a:cs typeface="Verdana"/>
              <a:sym typeface="Verdana"/>
            </a:endParaRPr>
          </a:p>
        </p:txBody>
      </p:sp>
      <p:pic>
        <p:nvPicPr>
          <p:cNvPr id="2097155" name="Google Shape;65;p1"/>
          <p:cNvPicPr preferRelativeResize="0">
            <a:picLocks/>
          </p:cNvPicPr>
          <p:nvPr/>
        </p:nvPicPr>
        <p:blipFill rotWithShape="1">
          <a:blip xmlns:r="http://schemas.openxmlformats.org/officeDocument/2006/relationships" r:embed="rId1">
            <a:alphaModFix/>
          </a:blip>
          <a:srcRect/>
          <a:stretch>
            <a:fillRect/>
          </a:stretch>
        </p:blipFill>
        <p:spPr>
          <a:xfrm rot="454942">
            <a:off x="-1228906" y="3218494"/>
            <a:ext cx="4189629" cy="2440459"/>
          </a:xfrm>
          <a:prstGeom prst="rect"/>
          <a:noFill/>
          <a:ln>
            <a:noFill/>
          </a:ln>
        </p:spPr>
      </p:pic>
      <p:pic>
        <p:nvPicPr>
          <p:cNvPr id="2097156" name="Google Shape;66;p1"/>
          <p:cNvPicPr preferRelativeResize="0">
            <a:picLocks/>
          </p:cNvPicPr>
          <p:nvPr/>
        </p:nvPicPr>
        <p:blipFill rotWithShape="1">
          <a:blip xmlns:r="http://schemas.openxmlformats.org/officeDocument/2006/relationships" r:embed="rId2">
            <a:alphaModFix/>
          </a:blip>
          <a:srcRect/>
          <a:stretch>
            <a:fillRect/>
          </a:stretch>
        </p:blipFill>
        <p:spPr>
          <a:xfrm rot="2982496">
            <a:off x="6157459" y="-468357"/>
            <a:ext cx="5190308" cy="2964963"/>
          </a:xfrm>
          <a:prstGeom prst="rect"/>
          <a:noFill/>
          <a:ln>
            <a:noFill/>
          </a:ln>
        </p:spPr>
      </p:pic>
      <p:sp>
        <p:nvSpPr>
          <p:cNvPr id="1048580" name="Google Shape;67;p1"/>
          <p:cNvSpPr txBox="1">
            <a:spLocks noGrp="1"/>
          </p:cNvSpPr>
          <p:nvPr>
            <p:ph type="subTitle" idx="1"/>
          </p:nvPr>
        </p:nvSpPr>
        <p:spPr>
          <a:xfrm>
            <a:off x="1587600" y="3261400"/>
            <a:ext cx="5968800" cy="600300"/>
          </a:xfrm>
          <a:prstGeom prst="rect"/>
          <a:noFill/>
          <a:ln>
            <a:noFill/>
          </a:ln>
        </p:spPr>
        <p:txBody>
          <a:bodyPr anchor="t" anchorCtr="0" bIns="45700" lIns="91425" rIns="91425" spcFirstLastPara="1" tIns="45700" wrap="square">
            <a:noAutofit/>
          </a:bodyPr>
          <a:p>
            <a:pPr algn="ctr" indent="0" lvl="0" marL="0" rtl="0">
              <a:lnSpc>
                <a:spcPct val="115000"/>
              </a:lnSpc>
              <a:spcBef>
                <a:spcPts val="360"/>
              </a:spcBef>
              <a:spcAft>
                <a:spcPts val="0"/>
              </a:spcAft>
              <a:buSzPct val="100000"/>
              <a:buNone/>
            </a:pPr>
            <a:r>
              <a:rPr b="1" dirty="0" sz="3200" lang="pt-PT">
                <a:solidFill>
                  <a:schemeClr val="dk1"/>
                </a:solidFill>
                <a:latin typeface="Inter"/>
                <a:ea typeface="Inter"/>
                <a:cs typeface="Inter"/>
                <a:sym typeface="Inter"/>
              </a:rPr>
              <a:t>OCTOBER 2023</a:t>
            </a:r>
            <a:endParaRPr b="1" dirty="0" sz="3200">
              <a:solidFill>
                <a:schemeClr val="dk1"/>
              </a:solidFill>
              <a:latin typeface="Inter"/>
              <a:ea typeface="Inter"/>
              <a:cs typeface="Inter"/>
              <a:sym typeface="Inter"/>
            </a:endParaRPr>
          </a:p>
        </p:txBody>
      </p:sp>
      <p:sp>
        <p:nvSpPr>
          <p:cNvPr id="1048581" name="Google Shape;68;p1"/>
          <p:cNvSpPr txBox="1">
            <a:spLocks noGrp="1"/>
          </p:cNvSpPr>
          <p:nvPr>
            <p:ph type="title"/>
          </p:nvPr>
        </p:nvSpPr>
        <p:spPr>
          <a:xfrm>
            <a:off x="1249050" y="1716300"/>
            <a:ext cx="6645900" cy="1352100"/>
          </a:xfrm>
          <a:prstGeom prst="rect"/>
          <a:noFill/>
          <a:ln>
            <a:noFill/>
          </a:ln>
        </p:spPr>
        <p:txBody>
          <a:bodyPr anchor="b" anchorCtr="0" bIns="45700" lIns="91425" rIns="91425" spcFirstLastPara="1" tIns="45700" wrap="square">
            <a:noAutofit/>
          </a:bodyPr>
          <a:p>
            <a:pPr algn="ctr" indent="0" lvl="0" marL="0" rtl="0">
              <a:lnSpc>
                <a:spcPct val="100000"/>
              </a:lnSpc>
              <a:spcBef>
                <a:spcPts val="0"/>
              </a:spcBef>
              <a:spcAft>
                <a:spcPts val="0"/>
              </a:spcAft>
              <a:buSzPts val="4000"/>
              <a:buNone/>
            </a:pPr>
            <a:r>
              <a:rPr dirty="0" lang="en-US" err="1"/>
              <a:t>KaggleX</a:t>
            </a:r>
            <a:r>
              <a:rPr dirty="0" lang="en-US"/>
              <a:t>- </a:t>
            </a:r>
            <a:r>
              <a:rPr dirty="0" lang="en-US" smtClean="0"/>
              <a:t>Showcase</a:t>
            </a:r>
            <a:endParaRPr dirty="0"/>
          </a:p>
        </p:txBody>
      </p:sp>
      <p:pic>
        <p:nvPicPr>
          <p:cNvPr id="2097157" name="Google Shape;69;p1"/>
          <p:cNvPicPr preferRelativeResize="0">
            <a:picLocks/>
          </p:cNvPicPr>
          <p:nvPr/>
        </p:nvPicPr>
        <p:blipFill>
          <a:blip xmlns:r="http://schemas.openxmlformats.org/officeDocument/2006/relationships" r:embed="rId3">
            <a:alphaModFix/>
          </a:blip>
          <a:stretch>
            <a:fillRect/>
          </a:stretch>
        </p:blipFill>
        <p:spPr>
          <a:xfrm>
            <a:off x="3200400" y="144700"/>
            <a:ext cx="1711750" cy="498450"/>
          </a:xfrm>
          <a:prstGeom prst="rect"/>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4" name="Shape 81"/>
        <p:cNvGrpSpPr/>
        <p:nvPr/>
      </p:nvGrpSpPr>
      <p:grpSpPr>
        <a:xfrm>
          <a:off x="0" y="0"/>
          <a:ext cx="0" cy="0"/>
          <a:chOff x="0" y="0"/>
          <a:chExt cx="0" cy="0"/>
        </a:xfrm>
      </p:grpSpPr>
      <p:sp>
        <p:nvSpPr>
          <p:cNvPr id="1048589" name="Google Shape;82;p3"/>
          <p:cNvSpPr txBox="1">
            <a:spLocks noGrp="1"/>
          </p:cNvSpPr>
          <p:nvPr>
            <p:ph type="sldNum" idx="12"/>
          </p:nvPr>
        </p:nvSpPr>
        <p:spPr>
          <a:xfrm>
            <a:off x="6934200" y="4794706"/>
            <a:ext cx="2057400" cy="274637"/>
          </a:xfrm>
          <a:prstGeom prst="rect"/>
          <a:noFill/>
          <a:ln>
            <a:noFill/>
          </a:ln>
        </p:spPr>
        <p:txBody>
          <a:bodyPr anchor="ctr" anchorCtr="0" bIns="45700" lIns="91425" rIns="91425" spcFirstLastPara="1" tIns="45700" wrap="square">
            <a:noAutofit/>
          </a:bodyPr>
          <a:p>
            <a:pPr algn="r" indent="0" lvl="0" marL="0" rtl="0">
              <a:lnSpc>
                <a:spcPct val="100000"/>
              </a:lnSpc>
              <a:spcBef>
                <a:spcPts val="0"/>
              </a:spcBef>
              <a:spcAft>
                <a:spcPts val="0"/>
              </a:spcAft>
              <a:buClr>
                <a:srgbClr val="000000"/>
              </a:buClr>
              <a:buSzPts val="800"/>
              <a:buFont typeface="Arial"/>
              <a:buNone/>
            </a:pPr>
            <a:fld id="{00000000-1234-1234-1234-123412341234}" type="slidenum">
              <a:rPr lang="en-US"/>
              <a:t>2</a:t>
            </a:fld>
          </a:p>
        </p:txBody>
      </p:sp>
      <p:cxnSp>
        <p:nvCxnSpPr>
          <p:cNvPr id="3145729" name="Google Shape;83;p3"/>
          <p:cNvCxnSpPr>
            <a:cxnSpLocks/>
          </p:cNvCxnSpPr>
          <p:nvPr/>
        </p:nvCxnSpPr>
        <p:spPr>
          <a:xfrm>
            <a:off x="304800" y="590550"/>
            <a:ext cx="8597015" cy="0"/>
          </a:xfrm>
          <a:prstGeom prst="straightConnector1"/>
          <a:noFill/>
          <a:ln w="25400" cap="flat" cmpd="sng">
            <a:solidFill>
              <a:srgbClr val="FAE041"/>
            </a:solidFill>
            <a:prstDash val="solid"/>
            <a:round/>
            <a:headEnd type="none" w="sm" len="sm"/>
            <a:tailEnd type="none" w="sm" len="sm"/>
          </a:ln>
        </p:spPr>
      </p:cxnSp>
      <p:sp>
        <p:nvSpPr>
          <p:cNvPr id="1048590" name="Google Shape;84;p3"/>
          <p:cNvSpPr txBox="1">
            <a:spLocks noGrp="1"/>
          </p:cNvSpPr>
          <p:nvPr>
            <p:ph type="title"/>
          </p:nvPr>
        </p:nvSpPr>
        <p:spPr>
          <a:xfrm>
            <a:off x="304800" y="41007"/>
            <a:ext cx="7429500" cy="529500"/>
          </a:xfrm>
          <a:prstGeom prst="rect"/>
          <a:noFill/>
          <a:ln>
            <a:noFill/>
          </a:ln>
        </p:spPr>
        <p:txBody>
          <a:bodyPr anchor="ctr" anchorCtr="0" bIns="45700" lIns="91425" rIns="91425" spcFirstLastPara="1" tIns="45700" wrap="square">
            <a:noAutofit/>
          </a:bodyPr>
          <a:p>
            <a:pPr algn="l" indent="0" lvl="0" marL="0" rtl="0">
              <a:lnSpc>
                <a:spcPct val="100000"/>
              </a:lnSpc>
              <a:spcBef>
                <a:spcPts val="0"/>
              </a:spcBef>
              <a:spcAft>
                <a:spcPts val="0"/>
              </a:spcAft>
              <a:buSzPts val="1800"/>
              <a:buNone/>
            </a:pPr>
            <a:r>
              <a:rPr dirty="0" lang="en-US" smtClean="0"/>
              <a:t>Personal Background</a:t>
            </a:r>
            <a:endParaRPr dirty="0"/>
          </a:p>
        </p:txBody>
      </p:sp>
      <p:sp>
        <p:nvSpPr>
          <p:cNvPr id="1048591" name="Google Shape;85;p3"/>
          <p:cNvSpPr txBox="1">
            <a:spLocks noGrp="1"/>
          </p:cNvSpPr>
          <p:nvPr>
            <p:ph type="body" idx="1"/>
          </p:nvPr>
        </p:nvSpPr>
        <p:spPr>
          <a:xfrm>
            <a:off x="304800" y="957250"/>
            <a:ext cx="7981800" cy="3583500"/>
          </a:xfrm>
          <a:prstGeom prst="rect"/>
          <a:noFill/>
          <a:ln>
            <a:noFill/>
          </a:ln>
        </p:spPr>
        <p:txBody>
          <a:bodyPr anchor="t" anchorCtr="0" bIns="45700" lIns="91425" rIns="91425" spcFirstLastPara="1" tIns="45700" wrap="square">
            <a:normAutofit fontScale="70000" lnSpcReduction="20000"/>
          </a:bodyPr>
          <a:p>
            <a:pPr algn="l" indent="0" lvl="0" marL="101600" rtl="0">
              <a:lnSpc>
                <a:spcPct val="115000"/>
              </a:lnSpc>
              <a:spcBef>
                <a:spcPts val="480"/>
              </a:spcBef>
              <a:spcAft>
                <a:spcPts val="0"/>
              </a:spcAft>
              <a:buSzPts val="2000"/>
              <a:buNone/>
            </a:pPr>
            <a:r>
              <a:rPr dirty="0" sz="2300" lang="pt-PT" smtClean="0"/>
              <a:t>Hi, I</a:t>
            </a:r>
            <a:r>
              <a:rPr dirty="0" sz="2300" lang="en-US" smtClean="0"/>
              <a:t>’m Kayenga Campos.</a:t>
            </a:r>
          </a:p>
          <a:p>
            <a:pPr algn="l" indent="0" lvl="0" marL="101600" rtl="0">
              <a:lnSpc>
                <a:spcPct val="115000"/>
              </a:lnSpc>
              <a:spcBef>
                <a:spcPts val="480"/>
              </a:spcBef>
              <a:spcAft>
                <a:spcPts val="0"/>
              </a:spcAft>
              <a:buSzPts val="2000"/>
              <a:buNone/>
            </a:pPr>
            <a:endParaRPr dirty="0" lang="en-US" smtClean="0"/>
          </a:p>
          <a:p>
            <a:pPr indent="0" lvl="0" marL="101600">
              <a:buNone/>
            </a:pPr>
            <a:r>
              <a:rPr dirty="0" lang="en-US"/>
              <a:t>I am a highly engaged professional in the field of data science with 4 years of experience addressing challenges related to </a:t>
            </a:r>
            <a:r>
              <a:rPr b="1" dirty="0" lang="en-US"/>
              <a:t>data processing and interpretation</a:t>
            </a:r>
            <a:r>
              <a:rPr dirty="0" lang="en-US"/>
              <a:t>. I have experience in various projects and international collaborations, such as the </a:t>
            </a:r>
            <a:r>
              <a:rPr b="1" dirty="0" lang="en-US"/>
              <a:t>Statistics Without Borders </a:t>
            </a:r>
            <a:r>
              <a:rPr dirty="0" lang="en-US"/>
              <a:t>initiative of the American Statistical Association, </a:t>
            </a:r>
            <a:r>
              <a:rPr b="1" dirty="0" lang="en-US"/>
              <a:t>IEEE SIGHT</a:t>
            </a:r>
            <a:r>
              <a:rPr dirty="0" lang="en-US"/>
              <a:t>, and </a:t>
            </a:r>
            <a:r>
              <a:rPr b="1" dirty="0" lang="en-US"/>
              <a:t>Etica.AI</a:t>
            </a:r>
            <a:r>
              <a:rPr dirty="0" lang="en-US"/>
              <a:t>, an organization dedicated to the interdisciplinary study of ethics in artificial intelligence. I also write for </a:t>
            </a:r>
            <a:r>
              <a:rPr b="1" dirty="0" lang="en-US"/>
              <a:t>Towards AI</a:t>
            </a:r>
            <a:r>
              <a:rPr dirty="0" lang="en-US"/>
              <a:t>, where I share my expertise in topics rooted in </a:t>
            </a:r>
            <a:r>
              <a:rPr b="1" dirty="0" lang="en-US"/>
              <a:t>statistical modeling </a:t>
            </a:r>
            <a:r>
              <a:rPr dirty="0" lang="en-US"/>
              <a:t>within the context of </a:t>
            </a:r>
            <a:r>
              <a:rPr b="1" dirty="0" lang="en-US"/>
              <a:t>machine learning</a:t>
            </a:r>
            <a:r>
              <a:rPr dirty="0" lang="en-US"/>
              <a:t>.</a:t>
            </a:r>
          </a:p>
          <a:p>
            <a:pPr indent="0" lvl="0" marL="101600">
              <a:buNone/>
            </a:pPr>
            <a:endParaRPr dirty="0" lang="en-US"/>
          </a:p>
          <a:p>
            <a:pPr indent="0" lvl="0" marL="101600">
              <a:buNone/>
            </a:pPr>
            <a:r>
              <a:rPr dirty="0" lang="en-US"/>
              <a:t>My projects encompass a range of challenging areas, with a focus on complex tasks involving </a:t>
            </a:r>
            <a:r>
              <a:rPr b="1" dirty="0" lang="en-US"/>
              <a:t>natural language processing (NLP), machine learning, deep learning, data visualization, and computer vision</a:t>
            </a:r>
            <a:r>
              <a:rPr dirty="0" lang="en-US"/>
              <a:t>. Through the application of these skills, I am able to develop technical solutions for a wide range of problems</a:t>
            </a:r>
            <a:r>
              <a:rPr dirty="0" lang="en-US" smtClean="0"/>
              <a:t>.</a:t>
            </a:r>
            <a:endParaRPr dirty="0" lang="en-US"/>
          </a:p>
          <a:p>
            <a:pPr indent="0" lvl="0" marL="101600">
              <a:buNone/>
            </a:pPr>
            <a:endParaRPr dirty="0" lang="en-US"/>
          </a:p>
          <a:p>
            <a:pPr indent="0" lvl="0" marL="101600">
              <a:buNone/>
            </a:pPr>
            <a:endParaRPr dirty="0" lang="en-US"/>
          </a:p>
          <a:p>
            <a:pPr indent="0" lvl="0" marL="101600">
              <a:buNone/>
            </a:pPr>
            <a:endParaRPr dirty="0" lang="en-US"/>
          </a:p>
          <a:p>
            <a:pPr indent="0" lvl="0" marL="101600">
              <a:buNone/>
            </a:pPr>
            <a:endParaRPr dirty="0" lang="en-US"/>
          </a:p>
          <a:p>
            <a:pPr indent="0" lvl="0" marL="101600">
              <a:buNone/>
            </a:pPr>
            <a:endParaRPr dirty="0" lang="en-US"/>
          </a:p>
          <a:p>
            <a:pPr indent="0" lvl="0" marL="101600">
              <a:buNone/>
            </a:pPr>
            <a:endParaRPr dirty="0" lang="en-US"/>
          </a:p>
          <a:p>
            <a:pPr indent="0" lvl="0" marL="101600">
              <a:buNone/>
            </a:pPr>
            <a:endParaRPr dirty="0"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8" name="Shape 74"/>
        <p:cNvGrpSpPr/>
        <p:nvPr/>
      </p:nvGrpSpPr>
      <p:grpSpPr>
        <a:xfrm>
          <a:off x="0" y="0"/>
          <a:ext cx="0" cy="0"/>
          <a:chOff x="0" y="0"/>
          <a:chExt cx="0" cy="0"/>
        </a:xfrm>
      </p:grpSpPr>
      <p:sp>
        <p:nvSpPr>
          <p:cNvPr id="1048597" name="Google Shape;75;p2"/>
          <p:cNvSpPr txBox="1">
            <a:spLocks noGrp="1"/>
          </p:cNvSpPr>
          <p:nvPr>
            <p:ph type="subTitle" idx="1"/>
          </p:nvPr>
        </p:nvSpPr>
        <p:spPr>
          <a:xfrm>
            <a:off x="1517523" y="3293747"/>
            <a:ext cx="5893500" cy="696000"/>
          </a:xfrm>
          <a:prstGeom prst="rect"/>
          <a:noFill/>
          <a:ln>
            <a:noFill/>
          </a:ln>
        </p:spPr>
        <p:txBody>
          <a:bodyPr anchor="t" anchorCtr="0" bIns="45700" lIns="91425" rIns="91425" spcFirstLastPara="1" tIns="45700" wrap="square">
            <a:normAutofit/>
          </a:bodyPr>
          <a:p>
            <a:pPr algn="l" indent="0" lvl="0" marL="0" rtl="0">
              <a:lnSpc>
                <a:spcPct val="115000"/>
              </a:lnSpc>
              <a:spcBef>
                <a:spcPts val="0"/>
              </a:spcBef>
              <a:spcAft>
                <a:spcPts val="0"/>
              </a:spcAft>
              <a:buSzPts val="3000"/>
              <a:buNone/>
            </a:pPr>
            <a:r>
              <a:rPr dirty="0" lang="en-US" smtClean="0"/>
              <a:t>Kayenga Campos</a:t>
            </a:r>
            <a:endParaRPr dirty="0"/>
          </a:p>
        </p:txBody>
      </p:sp>
      <p:sp>
        <p:nvSpPr>
          <p:cNvPr id="1048598" name="Google Shape;76;p2"/>
          <p:cNvSpPr txBox="1">
            <a:spLocks noGrp="1"/>
          </p:cNvSpPr>
          <p:nvPr>
            <p:ph type="title"/>
          </p:nvPr>
        </p:nvSpPr>
        <p:spPr>
          <a:xfrm>
            <a:off x="1353400" y="1427954"/>
            <a:ext cx="7180500" cy="904500"/>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SzPts val="1400"/>
              <a:buNone/>
            </a:pPr>
            <a:r>
              <a:rPr dirty="0" lang="en-US" smtClean="0"/>
              <a:t>REAL TIME MANUFACTURING MONITORING WITH COMPUTER VISION</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1" name="Shape 90"/>
        <p:cNvGrpSpPr/>
        <p:nvPr/>
      </p:nvGrpSpPr>
      <p:grpSpPr>
        <a:xfrm>
          <a:off x="0" y="0"/>
          <a:ext cx="0" cy="0"/>
          <a:chOff x="0" y="0"/>
          <a:chExt cx="0" cy="0"/>
        </a:xfrm>
      </p:grpSpPr>
      <p:sp>
        <p:nvSpPr>
          <p:cNvPr id="1048602" name="Google Shape;91;p4"/>
          <p:cNvSpPr txBox="1">
            <a:spLocks noGrp="1"/>
          </p:cNvSpPr>
          <p:nvPr>
            <p:ph type="sldNum" idx="12"/>
          </p:nvPr>
        </p:nvSpPr>
        <p:spPr>
          <a:xfrm>
            <a:off x="6934200" y="4794706"/>
            <a:ext cx="2057400" cy="274637"/>
          </a:xfrm>
          <a:prstGeom prst="rect"/>
          <a:noFill/>
          <a:ln>
            <a:noFill/>
          </a:ln>
        </p:spPr>
        <p:txBody>
          <a:bodyPr anchor="ctr" anchorCtr="0" bIns="45700" lIns="91425" rIns="91425" spcFirstLastPara="1" tIns="45700" wrap="square">
            <a:noAutofit/>
          </a:bodyPr>
          <a:p>
            <a:pPr algn="r" indent="0" lvl="0" marL="0" rtl="0">
              <a:lnSpc>
                <a:spcPct val="100000"/>
              </a:lnSpc>
              <a:spcBef>
                <a:spcPts val="0"/>
              </a:spcBef>
              <a:spcAft>
                <a:spcPts val="0"/>
              </a:spcAft>
              <a:buClr>
                <a:srgbClr val="000000"/>
              </a:buClr>
              <a:buSzPts val="800"/>
              <a:buFont typeface="Arial"/>
              <a:buNone/>
            </a:pPr>
            <a:fld id="{00000000-1234-1234-1234-123412341234}" type="slidenum">
              <a:rPr lang="en-US"/>
              <a:t>4</a:t>
            </a:fld>
          </a:p>
        </p:txBody>
      </p:sp>
      <p:cxnSp>
        <p:nvCxnSpPr>
          <p:cNvPr id="3145730" name="Google Shape;92;p4"/>
          <p:cNvCxnSpPr>
            <a:cxnSpLocks/>
          </p:cNvCxnSpPr>
          <p:nvPr/>
        </p:nvCxnSpPr>
        <p:spPr>
          <a:xfrm>
            <a:off x="304800" y="590550"/>
            <a:ext cx="8597015" cy="0"/>
          </a:xfrm>
          <a:prstGeom prst="straightConnector1"/>
          <a:noFill/>
          <a:ln w="25400" cap="flat" cmpd="sng">
            <a:solidFill>
              <a:srgbClr val="FAE041"/>
            </a:solidFill>
            <a:prstDash val="solid"/>
            <a:round/>
            <a:headEnd type="none" w="sm" len="sm"/>
            <a:tailEnd type="none" w="sm" len="sm"/>
          </a:ln>
        </p:spPr>
      </p:cxnSp>
      <p:sp>
        <p:nvSpPr>
          <p:cNvPr id="1048603" name="Google Shape;93;p4"/>
          <p:cNvSpPr txBox="1">
            <a:spLocks noGrp="1"/>
          </p:cNvSpPr>
          <p:nvPr>
            <p:ph type="title"/>
          </p:nvPr>
        </p:nvSpPr>
        <p:spPr>
          <a:xfrm>
            <a:off x="304800" y="41007"/>
            <a:ext cx="7429500" cy="529500"/>
          </a:xfrm>
          <a:prstGeom prst="rect"/>
          <a:noFill/>
          <a:ln>
            <a:noFill/>
          </a:ln>
        </p:spPr>
        <p:txBody>
          <a:bodyPr anchor="ctr" anchorCtr="0" bIns="45700" lIns="91425" rIns="91425" spcFirstLastPara="1" tIns="45700" wrap="square">
            <a:noAutofit/>
          </a:bodyPr>
          <a:p>
            <a:pPr algn="l" indent="0" lvl="0" marL="0" rtl="0">
              <a:lnSpc>
                <a:spcPct val="100000"/>
              </a:lnSpc>
              <a:spcBef>
                <a:spcPts val="0"/>
              </a:spcBef>
              <a:spcAft>
                <a:spcPts val="0"/>
              </a:spcAft>
              <a:buSzPts val="1800"/>
              <a:buNone/>
            </a:pPr>
            <a:r>
              <a:rPr lang="en-US"/>
              <a:t>Project Definition</a:t>
            </a:r>
          </a:p>
        </p:txBody>
      </p:sp>
      <p:sp>
        <p:nvSpPr>
          <p:cNvPr id="1048604" name="Google Shape;94;p4"/>
          <p:cNvSpPr txBox="1">
            <a:spLocks noGrp="1"/>
          </p:cNvSpPr>
          <p:nvPr>
            <p:ph type="body" idx="1"/>
          </p:nvPr>
        </p:nvSpPr>
        <p:spPr>
          <a:xfrm>
            <a:off x="304800" y="957250"/>
            <a:ext cx="7981800" cy="3583500"/>
          </a:xfrm>
          <a:prstGeom prst="rect"/>
          <a:noFill/>
          <a:ln>
            <a:noFill/>
          </a:ln>
        </p:spPr>
        <p:txBody>
          <a:bodyPr anchor="t" anchorCtr="0" bIns="45700" lIns="91425" rIns="91425" spcFirstLastPara="1" tIns="45700" wrap="square">
            <a:normAutofit fontScale="70000" lnSpcReduction="20000"/>
          </a:bodyPr>
          <a:p>
            <a:pPr indent="0" lvl="0" marL="101600">
              <a:buNone/>
            </a:pPr>
            <a:r>
              <a:rPr b="1" dirty="0" lang="en-US" smtClean="0"/>
              <a:t>Topic</a:t>
            </a:r>
            <a:r>
              <a:rPr dirty="0" lang="en-US" smtClean="0"/>
              <a:t>: </a:t>
            </a:r>
            <a:r>
              <a:rPr dirty="0" lang="en-US" smtClean="0">
                <a:hlinkClick r:id="rId1"/>
              </a:rPr>
              <a:t>Real Time Manufacturing Monitoring with Computer Vision</a:t>
            </a:r>
            <a:endParaRPr dirty="0" lang="en-US" smtClean="0"/>
          </a:p>
          <a:p>
            <a:pPr indent="0" lvl="0" marL="101600">
              <a:buNone/>
            </a:pPr>
            <a:endParaRPr b="1" dirty="0" lang="en-US" smtClean="0"/>
          </a:p>
          <a:p>
            <a:pPr indent="0" lvl="0" marL="101600">
              <a:buNone/>
            </a:pPr>
            <a:r>
              <a:rPr b="1" dirty="0" lang="en-US" smtClean="0"/>
              <a:t>Methodology: </a:t>
            </a:r>
            <a:r>
              <a:rPr dirty="0" lang="en-US"/>
              <a:t>Receives two videos (one from the bottle factory production line and another from the restricted access area), sends the videos to a YOLOv8 model. The model detects objects in the videos (bottles and people) and triggers certain commands in the system based on what it can see</a:t>
            </a:r>
            <a:r>
              <a:rPr dirty="0" lang="en-US" smtClean="0"/>
              <a:t>.</a:t>
            </a:r>
          </a:p>
          <a:p>
            <a:pPr indent="0" lvl="0" marL="101600">
              <a:buNone/>
            </a:pPr>
            <a:endParaRPr b="1" dirty="0" lang="en-US" smtClean="0"/>
          </a:p>
          <a:p>
            <a:pPr indent="0" lvl="0" marL="101600">
              <a:buNone/>
            </a:pPr>
            <a:r>
              <a:rPr b="1" dirty="0" lang="en-US" smtClean="0"/>
              <a:t>Why this topic? </a:t>
            </a:r>
            <a:r>
              <a:rPr dirty="0" lang="en-US"/>
              <a:t>The monitoring of the bottle production line with object detection, alarm system for restricted areas, and tracking of essential substance levels is essential to optimize production, maintain worker safety, and ensure product quality, resulting in a more efficient and competitive industrial environment</a:t>
            </a:r>
            <a:r>
              <a:rPr dirty="0" lang="en-US" smtClean="0"/>
              <a:t>.</a:t>
            </a:r>
          </a:p>
          <a:p>
            <a:pPr indent="0" lvl="0" marL="101600">
              <a:buNone/>
            </a:pPr>
            <a:endParaRPr b="1" dirty="0" lang="en-US" smtClean="0"/>
          </a:p>
          <a:p>
            <a:pPr indent="0" lvl="0" marL="101600">
              <a:buNone/>
            </a:pPr>
            <a:r>
              <a:rPr b="1" dirty="0" lang="en-US" smtClean="0"/>
              <a:t>Topics Learnt: </a:t>
            </a:r>
            <a:r>
              <a:rPr dirty="0" lang="en-US" err="1" smtClean="0"/>
              <a:t>Websockets</a:t>
            </a:r>
            <a:r>
              <a:rPr dirty="0" lang="en-US" smtClean="0"/>
              <a:t>, </a:t>
            </a:r>
            <a:r>
              <a:rPr dirty="0" lang="en-US"/>
              <a:t>Transfer of </a:t>
            </a:r>
            <a:r>
              <a:rPr dirty="0" lang="en-US" smtClean="0"/>
              <a:t>Learning, Image Processing, </a:t>
            </a:r>
            <a:r>
              <a:rPr dirty="0" lang="en-US" err="1" smtClean="0"/>
              <a:t>Perfomatic</a:t>
            </a:r>
            <a:r>
              <a:rPr dirty="0" lang="en-US" smtClean="0"/>
              <a:t> Dash </a:t>
            </a:r>
            <a:r>
              <a:rPr dirty="0" lang="en-US" err="1"/>
              <a:t>Plotly</a:t>
            </a:r>
            <a:r>
              <a:rPr dirty="0" lang="en-US"/>
              <a:t> </a:t>
            </a:r>
            <a:r>
              <a:rPr dirty="0" lang="en-US" smtClean="0"/>
              <a:t>Apps.</a:t>
            </a:r>
            <a:endParaRPr dirty="0"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4" name="Shape 108"/>
        <p:cNvGrpSpPr/>
        <p:nvPr/>
      </p:nvGrpSpPr>
      <p:grpSpPr>
        <a:xfrm>
          <a:off x="0" y="0"/>
          <a:ext cx="0" cy="0"/>
          <a:chOff x="0" y="0"/>
          <a:chExt cx="0" cy="0"/>
        </a:xfrm>
      </p:grpSpPr>
      <p:sp>
        <p:nvSpPr>
          <p:cNvPr id="1048608" name="Google Shape;109;g250d8a9ac4b_0_0"/>
          <p:cNvSpPr txBox="1">
            <a:spLocks noGrp="1"/>
          </p:cNvSpPr>
          <p:nvPr>
            <p:ph type="sldNum" idx="12"/>
          </p:nvPr>
        </p:nvSpPr>
        <p:spPr>
          <a:xfrm>
            <a:off x="6934200" y="4794706"/>
            <a:ext cx="2057400" cy="274500"/>
          </a:xfrm>
          <a:prstGeom prst="rect"/>
          <a:noFill/>
          <a:ln>
            <a:noFill/>
          </a:ln>
        </p:spPr>
        <p:txBody>
          <a:bodyPr anchor="ctr" anchorCtr="0" bIns="45700" lIns="91425" rIns="91425" spcFirstLastPara="1" tIns="45700" wrap="square">
            <a:noAutofit/>
          </a:bodyPr>
          <a:p>
            <a:pPr algn="r" indent="0" lvl="0" marL="0" rtl="0">
              <a:lnSpc>
                <a:spcPct val="100000"/>
              </a:lnSpc>
              <a:spcBef>
                <a:spcPts val="0"/>
              </a:spcBef>
              <a:spcAft>
                <a:spcPts val="0"/>
              </a:spcAft>
              <a:buSzPts val="800"/>
              <a:buNone/>
            </a:pPr>
            <a:fld id="{00000000-1234-1234-1234-123412341234}" type="slidenum">
              <a:rPr lang="en-US"/>
              <a:t>5</a:t>
            </a:fld>
          </a:p>
        </p:txBody>
      </p:sp>
      <p:cxnSp>
        <p:nvCxnSpPr>
          <p:cNvPr id="3145731" name="Google Shape;110;g250d8a9ac4b_0_0"/>
          <p:cNvCxnSpPr>
            <a:cxnSpLocks/>
          </p:cNvCxnSpPr>
          <p:nvPr/>
        </p:nvCxnSpPr>
        <p:spPr>
          <a:xfrm>
            <a:off x="304800" y="590550"/>
            <a:ext cx="8597100" cy="0"/>
          </a:xfrm>
          <a:prstGeom prst="straightConnector1"/>
          <a:noFill/>
          <a:ln w="25400" cap="flat" cmpd="sng">
            <a:solidFill>
              <a:srgbClr val="FAE041"/>
            </a:solidFill>
            <a:prstDash val="solid"/>
            <a:round/>
            <a:headEnd type="none" w="sm" len="sm"/>
            <a:tailEnd type="none" w="sm" len="sm"/>
          </a:ln>
        </p:spPr>
      </p:cxnSp>
      <p:sp>
        <p:nvSpPr>
          <p:cNvPr id="1048609" name="Google Shape;111;g250d8a9ac4b_0_0"/>
          <p:cNvSpPr txBox="1">
            <a:spLocks noGrp="1"/>
          </p:cNvSpPr>
          <p:nvPr>
            <p:ph type="title"/>
          </p:nvPr>
        </p:nvSpPr>
        <p:spPr>
          <a:xfrm>
            <a:off x="304800" y="41007"/>
            <a:ext cx="7429500" cy="529500"/>
          </a:xfrm>
          <a:prstGeom prst="rect"/>
          <a:noFill/>
          <a:ln>
            <a:noFill/>
          </a:ln>
        </p:spPr>
        <p:txBody>
          <a:bodyPr anchor="ctr" anchorCtr="0" bIns="45700" lIns="91425" rIns="91425" spcFirstLastPara="1" tIns="45700" wrap="square">
            <a:noAutofit/>
          </a:bodyPr>
          <a:p>
            <a:pPr algn="l" indent="0" lvl="0" marL="0" rtl="0">
              <a:lnSpc>
                <a:spcPct val="100000"/>
              </a:lnSpc>
              <a:spcBef>
                <a:spcPts val="0"/>
              </a:spcBef>
              <a:spcAft>
                <a:spcPts val="0"/>
              </a:spcAft>
              <a:buSzPts val="1800"/>
              <a:buNone/>
            </a:pPr>
            <a:r>
              <a:rPr dirty="0" lang="en-US"/>
              <a:t>Project </a:t>
            </a:r>
            <a:r>
              <a:rPr dirty="0" lang="en-US" smtClean="0"/>
              <a:t>Details</a:t>
            </a:r>
            <a:endParaRPr dirty="0"/>
          </a:p>
        </p:txBody>
      </p:sp>
      <p:sp>
        <p:nvSpPr>
          <p:cNvPr id="1048610" name="Google Shape;112;g250d8a9ac4b_0_0"/>
          <p:cNvSpPr txBox="1">
            <a:spLocks noGrp="1"/>
          </p:cNvSpPr>
          <p:nvPr>
            <p:ph type="body" idx="1"/>
          </p:nvPr>
        </p:nvSpPr>
        <p:spPr>
          <a:xfrm flipH="1">
            <a:off x="8286599" y="4427034"/>
            <a:ext cx="45719" cy="113716"/>
          </a:xfrm>
          <a:prstGeom prst="rect"/>
          <a:noFill/>
          <a:ln>
            <a:noFill/>
          </a:ln>
        </p:spPr>
        <p:txBody>
          <a:bodyPr anchor="t" anchorCtr="0" bIns="45700" lIns="91425" rIns="91425" spcFirstLastPara="1" tIns="45700" wrap="square">
            <a:normAutofit fontScale="25000" lnSpcReduction="20000"/>
          </a:bodyPr>
          <a:p>
            <a:pPr algn="l" indent="0" lvl="0" marL="457200" rtl="0">
              <a:lnSpc>
                <a:spcPct val="115000"/>
              </a:lnSpc>
              <a:spcBef>
                <a:spcPts val="480"/>
              </a:spcBef>
              <a:spcAft>
                <a:spcPts val="0"/>
              </a:spcAft>
              <a:buSzPts val="2000"/>
              <a:buNone/>
            </a:pPr>
            <a:endParaRPr dirty="0"/>
          </a:p>
        </p:txBody>
      </p:sp>
      <p:sp>
        <p:nvSpPr>
          <p:cNvPr id="1048611" name="Retângulo 1"/>
          <p:cNvSpPr/>
          <p:nvPr/>
        </p:nvSpPr>
        <p:spPr>
          <a:xfrm>
            <a:off x="669073" y="1170879"/>
            <a:ext cx="1405053" cy="1092819"/>
          </a:xfrm>
          <a:prstGeom prst="rec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lang="pt-PT" smtClean="0"/>
              <a:t>VIDEOS</a:t>
            </a:r>
            <a:endParaRPr dirty="0" lang="pt-PT"/>
          </a:p>
        </p:txBody>
      </p:sp>
      <p:cxnSp>
        <p:nvCxnSpPr>
          <p:cNvPr id="3145732" name="Conector de seta reta 3"/>
          <p:cNvCxnSpPr>
            <a:cxnSpLocks/>
          </p:cNvCxnSpPr>
          <p:nvPr/>
        </p:nvCxnSpPr>
        <p:spPr>
          <a:xfrm>
            <a:off x="2163337" y="1717288"/>
            <a:ext cx="780585" cy="0"/>
          </a:xfrm>
          <a:prstGeom prst="straightConnector1"/>
          <a:ln>
            <a:tailEnd type="triangle"/>
          </a:ln>
        </p:spPr>
        <p:style>
          <a:lnRef idx="1">
            <a:schemeClr val="accent2"/>
          </a:lnRef>
          <a:fillRef idx="0">
            <a:schemeClr val="accent2"/>
          </a:fillRef>
          <a:effectRef idx="0">
            <a:schemeClr val="accent2"/>
          </a:effectRef>
          <a:fontRef idx="minor">
            <a:schemeClr val="tx1"/>
          </a:fontRef>
        </p:style>
      </p:cxnSp>
      <p:sp>
        <p:nvSpPr>
          <p:cNvPr id="1048612" name="Elipse 4"/>
          <p:cNvSpPr/>
          <p:nvPr/>
        </p:nvSpPr>
        <p:spPr>
          <a:xfrm>
            <a:off x="3033133" y="965601"/>
            <a:ext cx="1994145" cy="1427356"/>
          </a:xfrm>
          <a:prstGeom prst="ellipse"/>
        </p:spPr>
        <p:style>
          <a:lnRef idx="3">
            <a:schemeClr val="lt1"/>
          </a:lnRef>
          <a:fillRef idx="1">
            <a:schemeClr val="accent6"/>
          </a:fillRef>
          <a:effectRef idx="1">
            <a:schemeClr val="accent6"/>
          </a:effectRef>
          <a:fontRef idx="minor">
            <a:schemeClr val="lt1"/>
          </a:fontRef>
        </p:style>
        <p:txBody>
          <a:bodyPr anchor="ctr" rtlCol="0"/>
          <a:p>
            <a:pPr algn="ctr"/>
            <a:r>
              <a:rPr dirty="0" lang="en-US" smtClean="0"/>
              <a:t>WEBSOCKET</a:t>
            </a:r>
            <a:endParaRPr dirty="0" lang="pt-PT"/>
          </a:p>
        </p:txBody>
      </p:sp>
      <p:cxnSp>
        <p:nvCxnSpPr>
          <p:cNvPr id="3145733" name="Conector de seta reta 7"/>
          <p:cNvCxnSpPr>
            <a:cxnSpLocks/>
          </p:cNvCxnSpPr>
          <p:nvPr/>
        </p:nvCxnSpPr>
        <p:spPr>
          <a:xfrm>
            <a:off x="5136685" y="1739591"/>
            <a:ext cx="617344" cy="0"/>
          </a:xfrm>
          <a:prstGeom prst="straightConnector1"/>
          <a:ln>
            <a:tailEnd type="triangle"/>
          </a:ln>
        </p:spPr>
        <p:style>
          <a:lnRef idx="1">
            <a:schemeClr val="accent2"/>
          </a:lnRef>
          <a:fillRef idx="0">
            <a:schemeClr val="accent2"/>
          </a:fillRef>
          <a:effectRef idx="0">
            <a:schemeClr val="accent2"/>
          </a:effectRef>
          <a:fontRef idx="minor">
            <a:schemeClr val="tx1"/>
          </a:fontRef>
        </p:style>
      </p:cxnSp>
      <p:sp>
        <p:nvSpPr>
          <p:cNvPr id="1048613" name="Retângulo de cantos arredondados 8"/>
          <p:cNvSpPr/>
          <p:nvPr/>
        </p:nvSpPr>
        <p:spPr>
          <a:xfrm>
            <a:off x="5876692" y="1170879"/>
            <a:ext cx="1505415" cy="1260087"/>
          </a:xfrm>
          <a:prstGeom prst="roundRect"/>
        </p:spPr>
        <p:style>
          <a:lnRef idx="2">
            <a:schemeClr val="accent5">
              <a:shade val="50000"/>
            </a:schemeClr>
          </a:lnRef>
          <a:fillRef idx="1">
            <a:schemeClr val="accent5"/>
          </a:fillRef>
          <a:effectRef idx="0">
            <a:schemeClr val="accent5"/>
          </a:effectRef>
          <a:fontRef idx="minor">
            <a:schemeClr val="lt1"/>
          </a:fontRef>
        </p:style>
        <p:txBody>
          <a:bodyPr anchor="ctr" rtlCol="0"/>
          <a:p>
            <a:pPr algn="ctr"/>
            <a:r>
              <a:rPr dirty="0" lang="en-US" smtClean="0"/>
              <a:t>YOLO V8</a:t>
            </a:r>
            <a:endParaRPr dirty="0" lang="pt-PT"/>
          </a:p>
        </p:txBody>
      </p:sp>
      <p:sp>
        <p:nvSpPr>
          <p:cNvPr id="1048614" name="Retângulo de cantos arredondados 103"/>
          <p:cNvSpPr/>
          <p:nvPr/>
        </p:nvSpPr>
        <p:spPr>
          <a:xfrm>
            <a:off x="367990" y="3378820"/>
            <a:ext cx="1739591" cy="992459"/>
          </a:xfrm>
          <a:prstGeom prst="roundRec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lang="en-US" smtClean="0"/>
              <a:t>DASH COMPONENTS</a:t>
            </a:r>
            <a:endParaRPr dirty="0" lang="pt-PT"/>
          </a:p>
        </p:txBody>
      </p:sp>
      <p:sp>
        <p:nvSpPr>
          <p:cNvPr id="1048615" name="Retângulo de cantos arredondados 104"/>
          <p:cNvSpPr/>
          <p:nvPr/>
        </p:nvSpPr>
        <p:spPr>
          <a:xfrm>
            <a:off x="3434576" y="3378820"/>
            <a:ext cx="1460809" cy="1048214"/>
          </a:xfrm>
          <a:prstGeom prst="roundRec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lang="en-US" smtClean="0"/>
              <a:t>PERSON CONTAINER</a:t>
            </a:r>
            <a:endParaRPr dirty="0" lang="pt-PT"/>
          </a:p>
        </p:txBody>
      </p:sp>
      <p:cxnSp>
        <p:nvCxnSpPr>
          <p:cNvPr id="3145734" name="Conector de seta reta 106"/>
          <p:cNvCxnSpPr>
            <a:cxnSpLocks/>
          </p:cNvCxnSpPr>
          <p:nvPr/>
        </p:nvCxnSpPr>
        <p:spPr>
          <a:xfrm flipH="1" flipV="1">
            <a:off x="5136685" y="1940312"/>
            <a:ext cx="617344" cy="11151"/>
          </a:xfrm>
          <a:prstGeom prst="straightConnector1"/>
          <a:ln>
            <a:tailEnd type="triangle"/>
          </a:ln>
        </p:spPr>
        <p:style>
          <a:lnRef idx="1">
            <a:schemeClr val="accent2"/>
          </a:lnRef>
          <a:fillRef idx="0">
            <a:schemeClr val="accent2"/>
          </a:fillRef>
          <a:effectRef idx="0">
            <a:schemeClr val="accent2"/>
          </a:effectRef>
          <a:fontRef idx="minor">
            <a:schemeClr val="tx1"/>
          </a:fontRef>
        </p:style>
      </p:cxnSp>
      <p:cxnSp>
        <p:nvCxnSpPr>
          <p:cNvPr id="3145735" name="Conector em curva 112"/>
          <p:cNvCxnSpPr>
            <a:cxnSpLocks/>
            <a:stCxn id="1048612" idx="4"/>
            <a:endCxn id="1048614" idx="0"/>
          </p:cNvCxnSpPr>
          <p:nvPr/>
        </p:nvCxnSpPr>
        <p:spPr>
          <a:xfrm rot="5400000">
            <a:off x="2141065" y="1489678"/>
            <a:ext cx="985863" cy="2792420"/>
          </a:xfrm>
          <a:prstGeom prst="curvedConnector3"/>
          <a:ln>
            <a:tailEnd type="triangle"/>
          </a:ln>
        </p:spPr>
        <p:style>
          <a:lnRef idx="1">
            <a:schemeClr val="accent1"/>
          </a:lnRef>
          <a:fillRef idx="0">
            <a:schemeClr val="accent1"/>
          </a:fillRef>
          <a:effectRef idx="0">
            <a:schemeClr val="accent1"/>
          </a:effectRef>
          <a:fontRef idx="minor">
            <a:schemeClr val="tx1"/>
          </a:fontRef>
        </p:style>
      </p:cxnSp>
      <p:sp>
        <p:nvSpPr>
          <p:cNvPr id="1048616" name="Retângulo de cantos arredondados 113"/>
          <p:cNvSpPr/>
          <p:nvPr/>
        </p:nvSpPr>
        <p:spPr>
          <a:xfrm>
            <a:off x="6222380" y="3406698"/>
            <a:ext cx="1511920" cy="1020336"/>
          </a:xfrm>
          <a:prstGeom prst="roundRec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dirty="0" lang="en-US" smtClean="0"/>
              <a:t>BOTTLE</a:t>
            </a:r>
          </a:p>
          <a:p>
            <a:pPr algn="ctr"/>
            <a:r>
              <a:rPr dirty="0" lang="en-US" smtClean="0"/>
              <a:t>CONTAINER</a:t>
            </a:r>
            <a:endParaRPr dirty="0" lang="pt-PT"/>
          </a:p>
        </p:txBody>
      </p:sp>
      <p:cxnSp>
        <p:nvCxnSpPr>
          <p:cNvPr id="3145736" name="Conector em curva 115"/>
          <p:cNvCxnSpPr>
            <a:cxnSpLocks/>
            <a:stCxn id="1048614" idx="0"/>
            <a:endCxn id="1048615" idx="0"/>
          </p:cNvCxnSpPr>
          <p:nvPr/>
        </p:nvCxnSpPr>
        <p:spPr>
          <a:xfrm rot="5400000" flipH="1" flipV="1">
            <a:off x="2701383" y="1915223"/>
            <a:ext cx="12700" cy="2927195"/>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45737" name="Conector em curva 117"/>
          <p:cNvCxnSpPr>
            <a:cxnSpLocks/>
            <a:stCxn id="1048614" idx="0"/>
            <a:endCxn id="1048616" idx="0"/>
          </p:cNvCxnSpPr>
          <p:nvPr/>
        </p:nvCxnSpPr>
        <p:spPr>
          <a:xfrm rot="16200000" flipH="1">
            <a:off x="4094124" y="522482"/>
            <a:ext cx="27878" cy="5740554"/>
          </a:xfrm>
          <a:prstGeom prst="curvedConnector3">
            <a:avLst>
              <a:gd name="adj1" fmla="val -82000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7" name="Shape 99"/>
        <p:cNvGrpSpPr/>
        <p:nvPr/>
      </p:nvGrpSpPr>
      <p:grpSpPr>
        <a:xfrm>
          <a:off x="0" y="0"/>
          <a:ext cx="0" cy="0"/>
          <a:chOff x="0" y="0"/>
          <a:chExt cx="0" cy="0"/>
        </a:xfrm>
      </p:grpSpPr>
      <p:sp>
        <p:nvSpPr>
          <p:cNvPr id="1048620" name="Google Shape;100;p5"/>
          <p:cNvSpPr txBox="1">
            <a:spLocks noGrp="1"/>
          </p:cNvSpPr>
          <p:nvPr>
            <p:ph type="sldNum" idx="12"/>
          </p:nvPr>
        </p:nvSpPr>
        <p:spPr>
          <a:xfrm>
            <a:off x="6934200" y="4794706"/>
            <a:ext cx="2057400" cy="274500"/>
          </a:xfrm>
          <a:prstGeom prst="rect"/>
          <a:noFill/>
          <a:ln>
            <a:noFill/>
          </a:ln>
        </p:spPr>
        <p:txBody>
          <a:bodyPr anchor="ctr" anchorCtr="0" bIns="45700" lIns="91425" rIns="91425" spcFirstLastPara="1" tIns="45700" wrap="square">
            <a:noAutofit/>
          </a:bodyPr>
          <a:p>
            <a:pPr algn="r" indent="0" lvl="0" marL="0" rtl="0">
              <a:lnSpc>
                <a:spcPct val="100000"/>
              </a:lnSpc>
              <a:spcBef>
                <a:spcPts val="0"/>
              </a:spcBef>
              <a:spcAft>
                <a:spcPts val="0"/>
              </a:spcAft>
              <a:buSzPts val="800"/>
              <a:buNone/>
            </a:pPr>
            <a:fld id="{00000000-1234-1234-1234-123412341234}" type="slidenum">
              <a:rPr lang="en-US"/>
              <a:t>6</a:t>
            </a:fld>
          </a:p>
        </p:txBody>
      </p:sp>
      <p:cxnSp>
        <p:nvCxnSpPr>
          <p:cNvPr id="3145738" name="Google Shape;101;p5"/>
          <p:cNvCxnSpPr>
            <a:cxnSpLocks/>
          </p:cNvCxnSpPr>
          <p:nvPr/>
        </p:nvCxnSpPr>
        <p:spPr>
          <a:xfrm>
            <a:off x="304800" y="590550"/>
            <a:ext cx="8597100" cy="0"/>
          </a:xfrm>
          <a:prstGeom prst="straightConnector1"/>
          <a:noFill/>
          <a:ln w="25400" cap="flat" cmpd="sng">
            <a:solidFill>
              <a:srgbClr val="FAE041"/>
            </a:solidFill>
            <a:prstDash val="solid"/>
            <a:round/>
            <a:headEnd type="none" w="sm" len="sm"/>
            <a:tailEnd type="none" w="sm" len="sm"/>
          </a:ln>
        </p:spPr>
      </p:cxnSp>
      <p:sp>
        <p:nvSpPr>
          <p:cNvPr id="1048621" name="Google Shape;102;p5"/>
          <p:cNvSpPr txBox="1">
            <a:spLocks noGrp="1"/>
          </p:cNvSpPr>
          <p:nvPr>
            <p:ph type="title"/>
          </p:nvPr>
        </p:nvSpPr>
        <p:spPr>
          <a:xfrm>
            <a:off x="304800" y="41007"/>
            <a:ext cx="7429500" cy="529500"/>
          </a:xfrm>
          <a:prstGeom prst="rect"/>
          <a:noFill/>
          <a:ln>
            <a:noFill/>
          </a:ln>
        </p:spPr>
        <p:txBody>
          <a:bodyPr anchor="ctr" anchorCtr="0" bIns="45700" lIns="91425" rIns="91425" spcFirstLastPara="1" tIns="45700" wrap="square">
            <a:noAutofit/>
          </a:bodyPr>
          <a:p>
            <a:pPr algn="l" indent="0" lvl="0" marL="0" rtl="0">
              <a:lnSpc>
                <a:spcPct val="100000"/>
              </a:lnSpc>
              <a:spcBef>
                <a:spcPts val="0"/>
              </a:spcBef>
              <a:spcAft>
                <a:spcPts val="0"/>
              </a:spcAft>
              <a:buSzPts val="1800"/>
              <a:buNone/>
            </a:pPr>
            <a:r>
              <a:rPr dirty="0" lang="en-US"/>
              <a:t>Project </a:t>
            </a:r>
            <a:r>
              <a:rPr dirty="0" lang="en-US" smtClean="0"/>
              <a:t>Example</a:t>
            </a:r>
            <a:endParaRPr dirty="0"/>
          </a:p>
        </p:txBody>
      </p:sp>
      <p:sp>
        <p:nvSpPr>
          <p:cNvPr id="1048622" name="Google Shape;103;p5"/>
          <p:cNvSpPr txBox="1">
            <a:spLocks noGrp="1"/>
          </p:cNvSpPr>
          <p:nvPr>
            <p:ph type="body" idx="1"/>
          </p:nvPr>
        </p:nvSpPr>
        <p:spPr>
          <a:xfrm>
            <a:off x="304800" y="702529"/>
            <a:ext cx="45719" cy="66906"/>
          </a:xfrm>
          <a:prstGeom prst="rect"/>
          <a:noFill/>
          <a:ln>
            <a:noFill/>
          </a:ln>
        </p:spPr>
        <p:txBody>
          <a:bodyPr anchor="t" anchorCtr="0" bIns="45700" lIns="91425" rIns="91425" spcFirstLastPara="1" tIns="45700" wrap="square">
            <a:normAutofit fontScale="25000" lnSpcReduction="20000"/>
          </a:bodyPr>
          <a:p>
            <a:pPr algn="l" indent="0" lvl="0" marL="101600" rtl="0">
              <a:lnSpc>
                <a:spcPct val="115000"/>
              </a:lnSpc>
              <a:spcBef>
                <a:spcPts val="480"/>
              </a:spcBef>
              <a:spcAft>
                <a:spcPts val="0"/>
              </a:spcAft>
              <a:buSzPts val="2000"/>
              <a:buNone/>
            </a:pPr>
            <a:endParaRPr dirty="0"/>
          </a:p>
        </p:txBody>
      </p:sp>
      <p:pic>
        <p:nvPicPr>
          <p:cNvPr id="2097160" name="Imagem 1"/>
          <p:cNvPicPr>
            <a:picLocks noChangeAspect="1"/>
          </p:cNvPicPr>
          <p:nvPr/>
        </p:nvPicPr>
        <p:blipFill>
          <a:blip xmlns:r="http://schemas.openxmlformats.org/officeDocument/2006/relationships" r:embed="rId1"/>
          <a:stretch>
            <a:fillRect/>
          </a:stretch>
        </p:blipFill>
        <p:spPr>
          <a:xfrm>
            <a:off x="167269" y="610594"/>
            <a:ext cx="7237727" cy="3897554"/>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a:xfrm>
          <a:off x="0" y="0"/>
          <a:ext cx="0" cy="0"/>
          <a:chOff x="0" y="0"/>
          <a:chExt cx="0" cy="0"/>
        </a:xfrm>
      </p:grpSpPr>
      <p:sp>
        <p:nvSpPr>
          <p:cNvPr id="1048654" name=""/>
          <p:cNvSpPr>
            <a:spLocks noGrp="1"/>
          </p:cNvSpPr>
          <p:nvPr>
            <p:ph type="title"/>
          </p:nvPr>
        </p:nvSpPr>
        <p:spPr/>
        <p:txBody>
          <a:bodyPr/>
          <a:p>
            <a:r>
              <a:rPr altLang="en" lang="en-US"/>
              <a:t>Project</a:t>
            </a:r>
            <a:r>
              <a:rPr altLang="en" lang="en-US"/>
              <a:t> </a:t>
            </a:r>
            <a:r>
              <a:rPr altLang="en" lang="en-US"/>
              <a:t>Example</a:t>
            </a:r>
            <a:r>
              <a:rPr altLang="en" lang="en-US"/>
              <a:t> </a:t>
            </a:r>
            <a:endParaRPr lang="en-US"/>
          </a:p>
        </p:txBody>
      </p:sp>
      <p:sp>
        <p:nvSpPr>
          <p:cNvPr id="1048655" name=""/>
          <p:cNvSpPr>
            <a:spLocks noGrp="1"/>
          </p:cNvSpPr>
          <p:nvPr>
            <p:ph type="body" idx="1"/>
          </p:nvPr>
        </p:nvSpPr>
        <p:spPr>
          <a:xfrm>
            <a:off x="304800" y="957250"/>
            <a:ext cx="5815706" cy="2947498"/>
          </a:xfrm>
        </p:spPr>
        <p:txBody>
          <a:bodyPr/>
          <a:p>
            <a:endParaRPr lang="en-US"/>
          </a:p>
        </p:txBody>
      </p:sp>
      <p:sp>
        <p:nvSpPr>
          <p:cNvPr id="1048656" name=""/>
          <p:cNvSpPr>
            <a:spLocks noGrp="1"/>
          </p:cNvSpPr>
          <p:nvPr>
            <p:ph type="sldNum" idx="12"/>
          </p:nvPr>
        </p:nvSpPr>
        <p:spPr/>
        <p:txBody>
          <a:bodyPr anchor="ctr" anchorCtr="0" bIns="45700" lIns="91425" rIns="91425" spcFirstLastPara="1" tIns="45700" wrap="square">
            <a:noAutofit/>
          </a:bodyPr>
          <a:lstStyle>
            <a:lvl1pPr algn="r" indent="0" lvl="0"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1pPr>
            <a:lvl2pPr algn="r" indent="0" lvl="1"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2pPr>
            <a:lvl3pPr algn="r" indent="0" lvl="2"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3pPr>
            <a:lvl4pPr algn="r" indent="0" lvl="3"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4pPr>
            <a:lvl5pPr algn="r" indent="0" lvl="4"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5pPr>
            <a:lvl6pPr algn="r" indent="0" lvl="5"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6pPr>
            <a:lvl7pPr algn="r" indent="0" lvl="6"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7pPr>
            <a:lvl8pPr algn="r" indent="0" lvl="7"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8pPr>
            <a:lvl9pPr algn="r" indent="0" lvl="8" marL="0" marR="0" rtl="0">
              <a:lnSpc>
                <a:spcPct val="100000"/>
              </a:lnSpc>
              <a:spcBef>
                <a:spcPts val="0"/>
              </a:spcBef>
              <a:spcAft>
                <a:spcPts val="0"/>
              </a:spcAft>
              <a:buClr>
                <a:srgbClr val="000000"/>
              </a:buClr>
              <a:buSzPts val="800"/>
              <a:buFont typeface="Arial"/>
              <a:buNone/>
              <a:defRPr b="0" cap="none" sz="800" i="0" strike="noStrike" u="none">
                <a:solidFill>
                  <a:srgbClr val="8B8B8B"/>
                </a:solidFill>
                <a:latin typeface="Inter"/>
                <a:ea typeface="Inter"/>
                <a:cs typeface="Inter"/>
                <a:sym typeface="Inter"/>
              </a:defRPr>
            </a:lvl9pPr>
          </a:lstStyle>
          <a:p>
            <a:pPr algn="r" indent="0" lvl="0" marL="0" rtl="0">
              <a:spcBef>
                <a:spcPts val="0"/>
              </a:spcBef>
              <a:spcAft>
                <a:spcPts val="0"/>
              </a:spcAft>
              <a:buNone/>
            </a:pPr>
            <a:fld id="{00000000-1234-1234-1234-123412341234}" type="slidenum">
              <a:rPr lang="en-US"/>
              <a:t>7</a:t>
            </a:fld>
          </a:p>
        </p:txBody>
      </p:sp>
      <p:pic>
        <p:nvPicPr>
          <p:cNvPr id="2097171" name=""/>
          <p:cNvPicPr>
            <a:picLocks/>
          </p:cNvPicPr>
          <p:nvPr/>
        </p:nvPicPr>
        <p:blipFill>
          <a:blip xmlns:r="http://schemas.openxmlformats.org/officeDocument/2006/relationships" r:embed="rId1"/>
          <a:stretch>
            <a:fillRect/>
          </a:stretch>
        </p:blipFill>
        <p:spPr>
          <a:xfrm rot="0">
            <a:off x="304800" y="556328"/>
            <a:ext cx="7258722" cy="3997557"/>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0" name="Shape 117"/>
        <p:cNvGrpSpPr/>
        <p:nvPr/>
      </p:nvGrpSpPr>
      <p:grpSpPr>
        <a:xfrm>
          <a:off x="0" y="0"/>
          <a:ext cx="0" cy="0"/>
          <a:chOff x="0" y="0"/>
          <a:chExt cx="0" cy="0"/>
        </a:xfrm>
      </p:grpSpPr>
      <p:sp>
        <p:nvSpPr>
          <p:cNvPr id="1048626" name="Google Shape;118;g250d8a9ac4b_0_8"/>
          <p:cNvSpPr txBox="1">
            <a:spLocks noGrp="1"/>
          </p:cNvSpPr>
          <p:nvPr>
            <p:ph type="sldNum" idx="12"/>
          </p:nvPr>
        </p:nvSpPr>
        <p:spPr>
          <a:xfrm>
            <a:off x="6934200" y="4794706"/>
            <a:ext cx="2057400" cy="274500"/>
          </a:xfrm>
          <a:prstGeom prst="rect"/>
          <a:noFill/>
          <a:ln>
            <a:noFill/>
          </a:ln>
        </p:spPr>
        <p:txBody>
          <a:bodyPr anchor="ctr" anchorCtr="0" bIns="45700" lIns="91425" rIns="91425" spcFirstLastPara="1" tIns="45700" wrap="square">
            <a:noAutofit/>
          </a:bodyPr>
          <a:p>
            <a:pPr algn="r" indent="0" lvl="0" marL="0" rtl="0">
              <a:lnSpc>
                <a:spcPct val="100000"/>
              </a:lnSpc>
              <a:spcBef>
                <a:spcPts val="0"/>
              </a:spcBef>
              <a:spcAft>
                <a:spcPts val="0"/>
              </a:spcAft>
              <a:buSzPts val="800"/>
              <a:buNone/>
            </a:pPr>
            <a:fld id="{00000000-1234-1234-1234-123412341234}" type="slidenum">
              <a:rPr lang="en-US"/>
              <a:t>8</a:t>
            </a:fld>
          </a:p>
        </p:txBody>
      </p:sp>
      <p:cxnSp>
        <p:nvCxnSpPr>
          <p:cNvPr id="3145739" name="Google Shape;119;g250d8a9ac4b_0_8"/>
          <p:cNvCxnSpPr>
            <a:cxnSpLocks/>
          </p:cNvCxnSpPr>
          <p:nvPr/>
        </p:nvCxnSpPr>
        <p:spPr>
          <a:xfrm>
            <a:off x="304800" y="590550"/>
            <a:ext cx="8597100" cy="0"/>
          </a:xfrm>
          <a:prstGeom prst="straightConnector1"/>
          <a:noFill/>
          <a:ln w="25400" cap="flat" cmpd="sng">
            <a:solidFill>
              <a:srgbClr val="FAE041"/>
            </a:solidFill>
            <a:prstDash val="solid"/>
            <a:round/>
            <a:headEnd type="none" w="sm" len="sm"/>
            <a:tailEnd type="none" w="sm" len="sm"/>
          </a:ln>
        </p:spPr>
      </p:cxnSp>
      <p:sp>
        <p:nvSpPr>
          <p:cNvPr id="1048627" name="Google Shape;120;g250d8a9ac4b_0_8"/>
          <p:cNvSpPr txBox="1">
            <a:spLocks noGrp="1"/>
          </p:cNvSpPr>
          <p:nvPr>
            <p:ph type="title"/>
          </p:nvPr>
        </p:nvSpPr>
        <p:spPr>
          <a:xfrm>
            <a:off x="304800" y="41007"/>
            <a:ext cx="7429500" cy="529500"/>
          </a:xfrm>
          <a:prstGeom prst="rect"/>
          <a:noFill/>
          <a:ln>
            <a:noFill/>
          </a:ln>
        </p:spPr>
        <p:txBody>
          <a:bodyPr anchor="ctr" anchorCtr="0" bIns="45700" lIns="91425" rIns="91425" spcFirstLastPara="1" tIns="45700" wrap="square">
            <a:noAutofit/>
          </a:bodyPr>
          <a:p>
            <a:pPr algn="l" indent="0" lvl="0" marL="0" rtl="0">
              <a:lnSpc>
                <a:spcPct val="100000"/>
              </a:lnSpc>
              <a:spcBef>
                <a:spcPts val="0"/>
              </a:spcBef>
              <a:spcAft>
                <a:spcPts val="0"/>
              </a:spcAft>
              <a:buSzPts val="1800"/>
              <a:buNone/>
            </a:pPr>
            <a:r>
              <a:rPr lang="en-US"/>
              <a:t>Project Links</a:t>
            </a:r>
          </a:p>
        </p:txBody>
      </p:sp>
      <p:sp>
        <p:nvSpPr>
          <p:cNvPr id="1048628" name="Google Shape;121;g250d8a9ac4b_0_8"/>
          <p:cNvSpPr txBox="1">
            <a:spLocks noGrp="1"/>
          </p:cNvSpPr>
          <p:nvPr>
            <p:ph type="body" idx="1"/>
          </p:nvPr>
        </p:nvSpPr>
        <p:spPr>
          <a:xfrm>
            <a:off x="304800" y="957250"/>
            <a:ext cx="7981800" cy="3583500"/>
          </a:xfrm>
          <a:prstGeom prst="rect"/>
          <a:noFill/>
          <a:ln>
            <a:noFill/>
          </a:ln>
        </p:spPr>
        <p:txBody>
          <a:bodyPr anchor="t" anchorCtr="0" bIns="45700" lIns="91425" rIns="91425" spcFirstLastPara="1" tIns="45700" wrap="square">
            <a:normAutofit/>
          </a:bodyPr>
          <a:p>
            <a:pPr indent="0" lvl="0" marL="101600">
              <a:buNone/>
            </a:pPr>
            <a:r>
              <a:rPr dirty="0" lang="en-US" smtClean="0"/>
              <a:t>Project </a:t>
            </a:r>
            <a:r>
              <a:rPr dirty="0" lang="en-US" err="1"/>
              <a:t>g</a:t>
            </a:r>
            <a:r>
              <a:rPr dirty="0" lang="en-US" err="1" smtClean="0"/>
              <a:t>ithub</a:t>
            </a:r>
            <a:r>
              <a:rPr dirty="0" lang="en-US" smtClean="0"/>
              <a:t> repo: </a:t>
            </a:r>
            <a:r>
              <a:rPr dirty="0" lang="en-US">
                <a:hlinkClick r:id="rId1"/>
              </a:rPr>
              <a:t>https://</a:t>
            </a:r>
            <a:r>
              <a:rPr dirty="0" lang="en-US" smtClean="0">
                <a:hlinkClick r:id="rId1"/>
              </a:rPr>
              <a:t>github.com/Kissabi/GeniusVR</a:t>
            </a:r>
            <a:endParaRPr dirty="0" lang="en-US" smtClean="0"/>
          </a:p>
          <a:p>
            <a:pPr indent="0" lvl="0" marL="101600">
              <a:buNone/>
            </a:pPr>
            <a:r>
              <a:rPr dirty="0" lang="en-US" smtClean="0"/>
              <a:t>Yolo V8 docs by </a:t>
            </a:r>
            <a:r>
              <a:rPr dirty="0" lang="en-US" err="1" smtClean="0"/>
              <a:t>ultralytics</a:t>
            </a:r>
            <a:r>
              <a:rPr dirty="0" lang="en-US"/>
              <a:t>: </a:t>
            </a:r>
            <a:r>
              <a:rPr dirty="0" lang="en-US" smtClean="0">
                <a:hlinkClick r:id="rId2"/>
              </a:rPr>
              <a:t>https</a:t>
            </a:r>
            <a:r>
              <a:rPr dirty="0" lang="en-US">
                <a:hlinkClick r:id="rId2"/>
              </a:rPr>
              <a:t>://docs.ultralytics.com</a:t>
            </a:r>
            <a:r>
              <a:rPr dirty="0" lang="en-US" smtClean="0">
                <a:hlinkClick r:id="rId2"/>
              </a:rPr>
              <a:t>/</a:t>
            </a:r>
            <a:endParaRPr dirty="0" lang="en-US" smtClean="0"/>
          </a:p>
          <a:p>
            <a:pPr indent="0" lvl="0" marL="101600">
              <a:buNone/>
            </a:pPr>
            <a:r>
              <a:rPr dirty="0" lang="en-US" smtClean="0"/>
              <a:t>Dash </a:t>
            </a:r>
            <a:r>
              <a:rPr dirty="0" lang="en-US" err="1" smtClean="0"/>
              <a:t>plotly</a:t>
            </a:r>
            <a:r>
              <a:rPr dirty="0" lang="en-US" smtClean="0"/>
              <a:t> docs</a:t>
            </a:r>
            <a:r>
              <a:rPr dirty="0" lang="en-US"/>
              <a:t>: </a:t>
            </a:r>
            <a:r>
              <a:rPr dirty="0" lang="en-US">
                <a:hlinkClick r:id="rId3"/>
              </a:rPr>
              <a:t>https://dash.plotly.com</a:t>
            </a:r>
            <a:r>
              <a:rPr dirty="0" lang="en-US" smtClean="0">
                <a:hlinkClick r:id="rId3"/>
              </a:rPr>
              <a:t>/</a:t>
            </a:r>
            <a:endParaRPr dirty="0" lang="en-US" smtClean="0"/>
          </a:p>
          <a:p>
            <a:pPr indent="0" lvl="0" marL="101600">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44" name="Shape 133"/>
        <p:cNvGrpSpPr/>
        <p:nvPr/>
      </p:nvGrpSpPr>
      <p:grpSpPr>
        <a:xfrm>
          <a:off x="0" y="0"/>
          <a:ext cx="0" cy="0"/>
          <a:chOff x="0" y="0"/>
          <a:chExt cx="0" cy="0"/>
        </a:xfrm>
      </p:grpSpPr>
      <p:sp>
        <p:nvSpPr>
          <p:cNvPr id="1048634" name="Google Shape;134;p7"/>
          <p:cNvSpPr/>
          <p:nvPr/>
        </p:nvSpPr>
        <p:spPr>
          <a:xfrm>
            <a:off x="-190500" y="0"/>
            <a:ext cx="9410700" cy="5143500"/>
          </a:xfrm>
          <a:prstGeom prst="rect"/>
          <a:solidFill>
            <a:schemeClr val="l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dk1"/>
              </a:solidFill>
              <a:latin typeface="Verdana"/>
              <a:ea typeface="Verdana"/>
              <a:cs typeface="Verdana"/>
              <a:sym typeface="Verdana"/>
            </a:endParaRPr>
          </a:p>
        </p:txBody>
      </p:sp>
      <p:sp>
        <p:nvSpPr>
          <p:cNvPr id="1048635" name="Google Shape;135;p7"/>
          <p:cNvSpPr txBox="1">
            <a:spLocks noGrp="1"/>
          </p:cNvSpPr>
          <p:nvPr>
            <p:ph type="sldNum" idx="12"/>
          </p:nvPr>
        </p:nvSpPr>
        <p:spPr>
          <a:xfrm>
            <a:off x="6934200" y="4794706"/>
            <a:ext cx="2057400" cy="274637"/>
          </a:xfrm>
          <a:prstGeom prst="rect"/>
          <a:noFill/>
          <a:ln>
            <a:noFill/>
          </a:ln>
        </p:spPr>
        <p:txBody>
          <a:bodyPr anchor="ctr" anchorCtr="0" bIns="45700" lIns="91425" rIns="91425" spcFirstLastPara="1" tIns="45700" wrap="square">
            <a:noAutofit/>
          </a:bodyPr>
          <a:p>
            <a:pPr algn="r" indent="0" lvl="0" marL="0" rtl="0">
              <a:lnSpc>
                <a:spcPct val="100000"/>
              </a:lnSpc>
              <a:spcBef>
                <a:spcPts val="0"/>
              </a:spcBef>
              <a:spcAft>
                <a:spcPts val="0"/>
              </a:spcAft>
              <a:buSzPts val="800"/>
              <a:buNone/>
            </a:pPr>
            <a:fld id="{00000000-1234-1234-1234-123412341234}" type="slidenum">
              <a:rPr lang="en-US"/>
              <a:t>9</a:t>
            </a:fld>
          </a:p>
        </p:txBody>
      </p:sp>
      <p:sp>
        <p:nvSpPr>
          <p:cNvPr id="1048636" name="Google Shape;136;p7"/>
          <p:cNvSpPr/>
          <p:nvPr/>
        </p:nvSpPr>
        <p:spPr>
          <a:xfrm>
            <a:off x="8610600" y="4705350"/>
            <a:ext cx="381000" cy="363993"/>
          </a:xfrm>
          <a:prstGeom prst="rect"/>
          <a:solidFill>
            <a:schemeClr val="lt1"/>
          </a:solidFill>
          <a:ln>
            <a:noFill/>
          </a:ln>
        </p:spPr>
        <p:txBody>
          <a:bodyPr anchor="ctr" anchorCtr="0" bIns="45700" lIns="91425" rIns="91425" spcFirstLastPara="1" tIns="45700" wrap="square">
            <a:noAutofit/>
          </a:bodyPr>
          <a:p>
            <a:pPr algn="ctr" indent="0" lvl="0" marL="0" marR="0" rtl="0">
              <a:lnSpc>
                <a:spcPct val="100000"/>
              </a:lnSpc>
              <a:spcBef>
                <a:spcPts val="0"/>
              </a:spcBef>
              <a:spcAft>
                <a:spcPts val="0"/>
              </a:spcAft>
              <a:buClr>
                <a:srgbClr val="000000"/>
              </a:buClr>
              <a:buSzPts val="1800"/>
              <a:buFont typeface="Arial"/>
              <a:buNone/>
            </a:pPr>
            <a:endParaRPr b="0" cap="none" sz="1800" i="0" strike="noStrike" u="none">
              <a:solidFill>
                <a:schemeClr val="dk1"/>
              </a:solidFill>
              <a:latin typeface="Arial"/>
              <a:ea typeface="Arial"/>
              <a:cs typeface="Arial"/>
              <a:sym typeface="Arial"/>
            </a:endParaRPr>
          </a:p>
        </p:txBody>
      </p:sp>
      <p:pic>
        <p:nvPicPr>
          <p:cNvPr id="2097162" name="Google Shape;137;p7"/>
          <p:cNvPicPr preferRelativeResize="0">
            <a:picLocks/>
          </p:cNvPicPr>
          <p:nvPr/>
        </p:nvPicPr>
        <p:blipFill rotWithShape="1">
          <a:blip xmlns:r="http://schemas.openxmlformats.org/officeDocument/2006/relationships" r:embed="rId1">
            <a:alphaModFix/>
          </a:blip>
          <a:srcRect/>
          <a:stretch>
            <a:fillRect/>
          </a:stretch>
        </p:blipFill>
        <p:spPr>
          <a:xfrm rot="8093834">
            <a:off x="-1351692" y="-341884"/>
            <a:ext cx="4189629" cy="2440459"/>
          </a:xfrm>
          <a:prstGeom prst="rect"/>
          <a:noFill/>
          <a:ln>
            <a:noFill/>
          </a:ln>
        </p:spPr>
      </p:pic>
      <p:pic>
        <p:nvPicPr>
          <p:cNvPr id="2097163" name="Google Shape;138;p7"/>
          <p:cNvPicPr preferRelativeResize="0">
            <a:picLocks/>
          </p:cNvPicPr>
          <p:nvPr/>
        </p:nvPicPr>
        <p:blipFill rotWithShape="1">
          <a:blip xmlns:r="http://schemas.openxmlformats.org/officeDocument/2006/relationships" r:embed="rId2">
            <a:alphaModFix/>
          </a:blip>
          <a:srcRect/>
          <a:stretch>
            <a:fillRect/>
          </a:stretch>
        </p:blipFill>
        <p:spPr>
          <a:xfrm rot="-2700754">
            <a:off x="5926798" y="2601165"/>
            <a:ext cx="5190308" cy="2964963"/>
          </a:xfrm>
          <a:prstGeom prst="rect"/>
          <a:noFill/>
          <a:ln>
            <a:noFill/>
          </a:ln>
        </p:spPr>
      </p:pic>
      <p:pic>
        <p:nvPicPr>
          <p:cNvPr id="2097164" name="Google Shape;139;p7"/>
          <p:cNvPicPr preferRelativeResize="0">
            <a:picLocks/>
          </p:cNvPicPr>
          <p:nvPr/>
        </p:nvPicPr>
        <p:blipFill>
          <a:blip xmlns:r="http://schemas.openxmlformats.org/officeDocument/2006/relationships" r:embed="rId3">
            <a:alphaModFix/>
          </a:blip>
          <a:stretch>
            <a:fillRect/>
          </a:stretch>
        </p:blipFill>
        <p:spPr>
          <a:xfrm>
            <a:off x="2590800" y="1972275"/>
            <a:ext cx="2486025" cy="723900"/>
          </a:xfrm>
          <a:prstGeom prst="rect"/>
          <a:noFill/>
          <a:ln>
            <a:noFill/>
          </a:ln>
        </p:spPr>
      </p:pic>
    </p:spTree>
  </p:cSld>
  <p:clrMapOvr>
    <a:masterClrMapping/>
  </p:clrMapOvr>
</p:sld>
</file>

<file path=ppt/theme/theme1.xml><?xml version="1.0" encoding="utf-8"?>
<a:theme xmlns:a="http://schemas.openxmlformats.org/drawingml/2006/main" name="Kaggle">
  <a:themeElements>
    <a:clrScheme name="Custom 1">
      <a:dk1>
        <a:srgbClr val="262626"/>
      </a:dk1>
      <a:lt1>
        <a:srgbClr val="FFFFFF"/>
      </a:lt1>
      <a:dk2>
        <a:srgbClr val="595959"/>
      </a:dk2>
      <a:lt2>
        <a:srgbClr val="FFFFFF"/>
      </a:lt2>
      <a:accent1>
        <a:srgbClr val="20BEFF"/>
      </a:accent1>
      <a:accent2>
        <a:srgbClr val="FF9953"/>
      </a:accent2>
      <a:accent3>
        <a:srgbClr val="FF1379"/>
      </a:accent3>
      <a:accent4>
        <a:srgbClr val="FFE113"/>
      </a:accent4>
      <a:accent5>
        <a:srgbClr val="0580B2"/>
      </a:accent5>
      <a:accent6>
        <a:srgbClr val="05DE89"/>
      </a:accent6>
      <a:hlink>
        <a:srgbClr val="20BEFF"/>
      </a:hlink>
      <a:folHlink>
        <a:srgbClr val="0580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15.0000</AppVersion>
</Properties>
</file>

<file path=docProps/core.xml><?xml version="1.0" encoding="utf-8"?>
<cp:coreProperties xmlns:cp="http://schemas.openxmlformats.org/package/2006/metadata/core-properties" xmlns:dc="http://purl.org/dc/elements/1.1/" xmlns:dcterms="http://purl.org/dc/terms/" xmlns:xsi="http://www.w3.org/2001/XMLSchema-instance">
  <dc:title>KaggleX- Showcase</dc:title>
  <dc:creator>Redmi 7A</dc:creator>
  <cp:lastModifiedBy>Kayenga Campos</cp:lastModifiedBy>
  <dcterms:created xsi:type="dcterms:W3CDTF">2023-10-25T10:33:24Z</dcterms:created>
  <dcterms:modified xsi:type="dcterms:W3CDTF">2023-10-25T10:33:24Z</dcterms:modified>
</cp:coreProperties>
</file>